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66" r:id="rId2"/>
    <p:sldId id="259" r:id="rId3"/>
    <p:sldId id="271" r:id="rId4"/>
    <p:sldId id="275" r:id="rId5"/>
    <p:sldId id="272" r:id="rId6"/>
    <p:sldId id="276" r:id="rId7"/>
    <p:sldId id="277" r:id="rId8"/>
    <p:sldId id="278" r:id="rId9"/>
    <p:sldId id="269" r:id="rId10"/>
    <p:sldId id="273" r:id="rId11"/>
    <p:sldId id="274" r:id="rId12"/>
    <p:sldId id="268" r:id="rId13"/>
  </p:sldIdLst>
  <p:sldSz cx="5327650" cy="7559675"/>
  <p:notesSz cx="10020300" cy="68881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16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2D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Stijl, licht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Stijl, gemiddeld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Stijl, licht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AF606853-7671-496A-8E4F-DF71F8EC918B}" styleName="Stijl, donker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8" autoAdjust="0"/>
    <p:restoredTop sz="95256" autoAdjust="0"/>
  </p:normalViewPr>
  <p:slideViewPr>
    <p:cSldViewPr snapToGrid="0">
      <p:cViewPr varScale="1">
        <p:scale>
          <a:sx n="71" d="100"/>
          <a:sy n="71" d="100"/>
        </p:scale>
        <p:origin x="2616" y="43"/>
      </p:cViewPr>
      <p:guideLst>
        <p:guide orient="horz" pos="2381"/>
        <p:guide pos="1678"/>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163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341591" cy="34484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5676399" y="0"/>
            <a:ext cx="4341591" cy="344845"/>
          </a:xfrm>
          <a:prstGeom prst="rect">
            <a:avLst/>
          </a:prstGeom>
        </p:spPr>
        <p:txBody>
          <a:bodyPr vert="horz" lIns="91440" tIns="45720" rIns="91440" bIns="45720" rtlCol="0"/>
          <a:lstStyle>
            <a:lvl1pPr algn="r">
              <a:defRPr sz="1200"/>
            </a:lvl1pPr>
          </a:lstStyle>
          <a:p>
            <a:fld id="{E2988FA8-113D-4AC9-B762-8C55F5973881}" type="datetimeFigureOut">
              <a:rPr lang="nl-NL" smtClean="0"/>
              <a:t>7-8-2023</a:t>
            </a:fld>
            <a:endParaRPr lang="nl-NL"/>
          </a:p>
        </p:txBody>
      </p:sp>
      <p:sp>
        <p:nvSpPr>
          <p:cNvPr id="4" name="Tijdelijke aanduiding voor dia-afbeelding 3"/>
          <p:cNvSpPr>
            <a:spLocks noGrp="1" noRot="1" noChangeAspect="1"/>
          </p:cNvSpPr>
          <p:nvPr>
            <p:ph type="sldImg" idx="2"/>
          </p:nvPr>
        </p:nvSpPr>
        <p:spPr>
          <a:xfrm>
            <a:off x="4191000" y="860425"/>
            <a:ext cx="1638300" cy="2325688"/>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1002262" y="3315310"/>
            <a:ext cx="8015778" cy="2711833"/>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6543318"/>
            <a:ext cx="4341591" cy="34484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5676399" y="6543318"/>
            <a:ext cx="4341591" cy="344845"/>
          </a:xfrm>
          <a:prstGeom prst="rect">
            <a:avLst/>
          </a:prstGeom>
        </p:spPr>
        <p:txBody>
          <a:bodyPr vert="horz" lIns="91440" tIns="45720" rIns="91440" bIns="45720" rtlCol="0" anchor="b"/>
          <a:lstStyle>
            <a:lvl1pPr algn="r">
              <a:defRPr sz="1200"/>
            </a:lvl1pPr>
          </a:lstStyle>
          <a:p>
            <a:fld id="{EEF6EEC4-B262-4853-A7A6-64F3B3CF9A2A}" type="slidenum">
              <a:rPr lang="nl-NL" smtClean="0"/>
              <a:t>‹nr.›</a:t>
            </a:fld>
            <a:endParaRPr lang="nl-NL"/>
          </a:p>
        </p:txBody>
      </p:sp>
    </p:spTree>
    <p:extLst>
      <p:ext uri="{BB962C8B-B14F-4D97-AF65-F5344CB8AC3E}">
        <p14:creationId xmlns:p14="http://schemas.microsoft.com/office/powerpoint/2010/main" val="66022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EF6EEC4-B262-4853-A7A6-64F3B3CF9A2A}" type="slidenum">
              <a:rPr lang="nl-NL" smtClean="0"/>
              <a:t>3</a:t>
            </a:fld>
            <a:endParaRPr lang="nl-NL"/>
          </a:p>
        </p:txBody>
      </p:sp>
    </p:spTree>
    <p:extLst>
      <p:ext uri="{BB962C8B-B14F-4D97-AF65-F5344CB8AC3E}">
        <p14:creationId xmlns:p14="http://schemas.microsoft.com/office/powerpoint/2010/main" val="1549591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EF6EEC4-B262-4853-A7A6-64F3B3CF9A2A}" type="slidenum">
              <a:rPr lang="nl-NL" smtClean="0"/>
              <a:t>5</a:t>
            </a:fld>
            <a:endParaRPr lang="nl-NL"/>
          </a:p>
        </p:txBody>
      </p:sp>
    </p:spTree>
    <p:extLst>
      <p:ext uri="{BB962C8B-B14F-4D97-AF65-F5344CB8AC3E}">
        <p14:creationId xmlns:p14="http://schemas.microsoft.com/office/powerpoint/2010/main" val="366353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EF6EEC4-B262-4853-A7A6-64F3B3CF9A2A}" type="slidenum">
              <a:rPr lang="nl-NL" smtClean="0"/>
              <a:t>8</a:t>
            </a:fld>
            <a:endParaRPr lang="nl-NL"/>
          </a:p>
        </p:txBody>
      </p:sp>
    </p:spTree>
    <p:extLst>
      <p:ext uri="{BB962C8B-B14F-4D97-AF65-F5344CB8AC3E}">
        <p14:creationId xmlns:p14="http://schemas.microsoft.com/office/powerpoint/2010/main" val="366353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399574" y="1237197"/>
            <a:ext cx="4528503" cy="2631887"/>
          </a:xfrm>
        </p:spPr>
        <p:txBody>
          <a:bodyPr anchor="b"/>
          <a:lstStyle>
            <a:lvl1pPr algn="ctr">
              <a:defRPr sz="3496"/>
            </a:lvl1pPr>
          </a:lstStyle>
          <a:p>
            <a:r>
              <a:rPr lang="nl-NL"/>
              <a:t>Klik om de stijl te bewerken</a:t>
            </a:r>
            <a:endParaRPr lang="en-US" dirty="0"/>
          </a:p>
        </p:txBody>
      </p:sp>
      <p:sp>
        <p:nvSpPr>
          <p:cNvPr id="3" name="Subtitle 2"/>
          <p:cNvSpPr>
            <a:spLocks noGrp="1"/>
          </p:cNvSpPr>
          <p:nvPr>
            <p:ph type="subTitle" idx="1"/>
          </p:nvPr>
        </p:nvSpPr>
        <p:spPr>
          <a:xfrm>
            <a:off x="665956" y="3970580"/>
            <a:ext cx="3995738" cy="1825171"/>
          </a:xfrm>
        </p:spPr>
        <p:txBody>
          <a:bodyPr/>
          <a:lstStyle>
            <a:lvl1pPr marL="0" indent="0" algn="ctr">
              <a:buNone/>
              <a:defRPr sz="1398"/>
            </a:lvl1pPr>
            <a:lvl2pPr marL="266365" indent="0" algn="ctr">
              <a:buNone/>
              <a:defRPr sz="1165"/>
            </a:lvl2pPr>
            <a:lvl3pPr marL="532729" indent="0" algn="ctr">
              <a:buNone/>
              <a:defRPr sz="1049"/>
            </a:lvl3pPr>
            <a:lvl4pPr marL="799094" indent="0" algn="ctr">
              <a:buNone/>
              <a:defRPr sz="932"/>
            </a:lvl4pPr>
            <a:lvl5pPr marL="1065459" indent="0" algn="ctr">
              <a:buNone/>
              <a:defRPr sz="932"/>
            </a:lvl5pPr>
            <a:lvl6pPr marL="1331824" indent="0" algn="ctr">
              <a:buNone/>
              <a:defRPr sz="932"/>
            </a:lvl6pPr>
            <a:lvl7pPr marL="1598188" indent="0" algn="ctr">
              <a:buNone/>
              <a:defRPr sz="932"/>
            </a:lvl7pPr>
            <a:lvl8pPr marL="1864553" indent="0" algn="ctr">
              <a:buNone/>
              <a:defRPr sz="932"/>
            </a:lvl8pPr>
            <a:lvl9pPr marL="2130918" indent="0" algn="ctr">
              <a:buNone/>
              <a:defRPr sz="932"/>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D93978FF-EF08-42C4-B662-A9CCF4801ECC}" type="datetimeFigureOut">
              <a:rPr lang="nl-NL" smtClean="0"/>
              <a:pPr/>
              <a:t>7-8-2023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E186F32-1726-40A7-997A-1DC0B6008578}" type="slidenum">
              <a:rPr lang="nl-NL" smtClean="0"/>
              <a:pPr/>
              <a:t>‹nr.›</a:t>
            </a:fld>
            <a:endParaRPr lang="nl-NL"/>
          </a:p>
        </p:txBody>
      </p:sp>
    </p:spTree>
    <p:extLst>
      <p:ext uri="{BB962C8B-B14F-4D97-AF65-F5344CB8AC3E}">
        <p14:creationId xmlns:p14="http://schemas.microsoft.com/office/powerpoint/2010/main" val="3879999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93978FF-EF08-42C4-B662-A9CCF4801ECC}" type="datetimeFigureOut">
              <a:rPr lang="nl-NL" smtClean="0"/>
              <a:pPr/>
              <a:t>7-8-2023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E186F32-1726-40A7-997A-1DC0B6008578}" type="slidenum">
              <a:rPr lang="nl-NL" smtClean="0"/>
              <a:pPr/>
              <a:t>‹nr.›</a:t>
            </a:fld>
            <a:endParaRPr lang="nl-NL"/>
          </a:p>
        </p:txBody>
      </p:sp>
    </p:spTree>
    <p:extLst>
      <p:ext uri="{BB962C8B-B14F-4D97-AF65-F5344CB8AC3E}">
        <p14:creationId xmlns:p14="http://schemas.microsoft.com/office/powerpoint/2010/main" val="4102461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2600" y="402483"/>
            <a:ext cx="1148775" cy="6406475"/>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366276" y="402483"/>
            <a:ext cx="3379728" cy="6406475"/>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93978FF-EF08-42C4-B662-A9CCF4801ECC}" type="datetimeFigureOut">
              <a:rPr lang="nl-NL" smtClean="0"/>
              <a:pPr/>
              <a:t>7-8-2023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E186F32-1726-40A7-997A-1DC0B6008578}" type="slidenum">
              <a:rPr lang="nl-NL" smtClean="0"/>
              <a:pPr/>
              <a:t>‹nr.›</a:t>
            </a:fld>
            <a:endParaRPr lang="nl-NL"/>
          </a:p>
        </p:txBody>
      </p:sp>
    </p:spTree>
    <p:extLst>
      <p:ext uri="{BB962C8B-B14F-4D97-AF65-F5344CB8AC3E}">
        <p14:creationId xmlns:p14="http://schemas.microsoft.com/office/powerpoint/2010/main" val="166018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93978FF-EF08-42C4-B662-A9CCF4801ECC}" type="datetimeFigureOut">
              <a:rPr lang="nl-NL" smtClean="0"/>
              <a:pPr/>
              <a:t>7-8-2023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E186F32-1726-40A7-997A-1DC0B6008578}" type="slidenum">
              <a:rPr lang="nl-NL" smtClean="0"/>
              <a:pPr/>
              <a:t>‹nr.›</a:t>
            </a:fld>
            <a:endParaRPr lang="nl-NL"/>
          </a:p>
        </p:txBody>
      </p:sp>
    </p:spTree>
    <p:extLst>
      <p:ext uri="{BB962C8B-B14F-4D97-AF65-F5344CB8AC3E}">
        <p14:creationId xmlns:p14="http://schemas.microsoft.com/office/powerpoint/2010/main" val="1604781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363501" y="1884671"/>
            <a:ext cx="4595098" cy="3144614"/>
          </a:xfrm>
        </p:spPr>
        <p:txBody>
          <a:bodyPr anchor="b"/>
          <a:lstStyle>
            <a:lvl1pPr>
              <a:defRPr sz="3496"/>
            </a:lvl1pPr>
          </a:lstStyle>
          <a:p>
            <a:r>
              <a:rPr lang="nl-NL"/>
              <a:t>Klik om de stijl te bewerken</a:t>
            </a:r>
            <a:endParaRPr lang="en-US" dirty="0"/>
          </a:p>
        </p:txBody>
      </p:sp>
      <p:sp>
        <p:nvSpPr>
          <p:cNvPr id="3" name="Text Placeholder 2"/>
          <p:cNvSpPr>
            <a:spLocks noGrp="1"/>
          </p:cNvSpPr>
          <p:nvPr>
            <p:ph type="body" idx="1"/>
          </p:nvPr>
        </p:nvSpPr>
        <p:spPr>
          <a:xfrm>
            <a:off x="363501" y="5059035"/>
            <a:ext cx="4595098" cy="1653678"/>
          </a:xfrm>
        </p:spPr>
        <p:txBody>
          <a:bodyPr/>
          <a:lstStyle>
            <a:lvl1pPr marL="0" indent="0">
              <a:buNone/>
              <a:defRPr sz="1398">
                <a:solidFill>
                  <a:schemeClr val="tx1"/>
                </a:solidFill>
              </a:defRPr>
            </a:lvl1pPr>
            <a:lvl2pPr marL="266365" indent="0">
              <a:buNone/>
              <a:defRPr sz="1165">
                <a:solidFill>
                  <a:schemeClr val="tx1">
                    <a:tint val="75000"/>
                  </a:schemeClr>
                </a:solidFill>
              </a:defRPr>
            </a:lvl2pPr>
            <a:lvl3pPr marL="532729" indent="0">
              <a:buNone/>
              <a:defRPr sz="1049">
                <a:solidFill>
                  <a:schemeClr val="tx1">
                    <a:tint val="75000"/>
                  </a:schemeClr>
                </a:solidFill>
              </a:defRPr>
            </a:lvl3pPr>
            <a:lvl4pPr marL="799094" indent="0">
              <a:buNone/>
              <a:defRPr sz="932">
                <a:solidFill>
                  <a:schemeClr val="tx1">
                    <a:tint val="75000"/>
                  </a:schemeClr>
                </a:solidFill>
              </a:defRPr>
            </a:lvl4pPr>
            <a:lvl5pPr marL="1065459" indent="0">
              <a:buNone/>
              <a:defRPr sz="932">
                <a:solidFill>
                  <a:schemeClr val="tx1">
                    <a:tint val="75000"/>
                  </a:schemeClr>
                </a:solidFill>
              </a:defRPr>
            </a:lvl5pPr>
            <a:lvl6pPr marL="1331824" indent="0">
              <a:buNone/>
              <a:defRPr sz="932">
                <a:solidFill>
                  <a:schemeClr val="tx1">
                    <a:tint val="75000"/>
                  </a:schemeClr>
                </a:solidFill>
              </a:defRPr>
            </a:lvl6pPr>
            <a:lvl7pPr marL="1598188" indent="0">
              <a:buNone/>
              <a:defRPr sz="932">
                <a:solidFill>
                  <a:schemeClr val="tx1">
                    <a:tint val="75000"/>
                  </a:schemeClr>
                </a:solidFill>
              </a:defRPr>
            </a:lvl7pPr>
            <a:lvl8pPr marL="1864553" indent="0">
              <a:buNone/>
              <a:defRPr sz="932">
                <a:solidFill>
                  <a:schemeClr val="tx1">
                    <a:tint val="75000"/>
                  </a:schemeClr>
                </a:solidFill>
              </a:defRPr>
            </a:lvl8pPr>
            <a:lvl9pPr marL="2130918" indent="0">
              <a:buNone/>
              <a:defRPr sz="932">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D93978FF-EF08-42C4-B662-A9CCF4801ECC}" type="datetimeFigureOut">
              <a:rPr lang="nl-NL" smtClean="0"/>
              <a:pPr/>
              <a:t>7-8-2023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E186F32-1726-40A7-997A-1DC0B6008578}" type="slidenum">
              <a:rPr lang="nl-NL" smtClean="0"/>
              <a:pPr/>
              <a:t>‹nr.›</a:t>
            </a:fld>
            <a:endParaRPr lang="nl-NL"/>
          </a:p>
        </p:txBody>
      </p:sp>
    </p:spTree>
    <p:extLst>
      <p:ext uri="{BB962C8B-B14F-4D97-AF65-F5344CB8AC3E}">
        <p14:creationId xmlns:p14="http://schemas.microsoft.com/office/powerpoint/2010/main" val="1136050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366276" y="2012414"/>
            <a:ext cx="2264251" cy="4796544"/>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2697123" y="2012414"/>
            <a:ext cx="2264251" cy="4796544"/>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D93978FF-EF08-42C4-B662-A9CCF4801ECC}" type="datetimeFigureOut">
              <a:rPr lang="nl-NL" smtClean="0"/>
              <a:pPr/>
              <a:t>7-8-2023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E186F32-1726-40A7-997A-1DC0B6008578}" type="slidenum">
              <a:rPr lang="nl-NL" smtClean="0"/>
              <a:pPr/>
              <a:t>‹nr.›</a:t>
            </a:fld>
            <a:endParaRPr lang="nl-NL"/>
          </a:p>
        </p:txBody>
      </p:sp>
    </p:spTree>
    <p:extLst>
      <p:ext uri="{BB962C8B-B14F-4D97-AF65-F5344CB8AC3E}">
        <p14:creationId xmlns:p14="http://schemas.microsoft.com/office/powerpoint/2010/main" val="2587762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366970" y="402484"/>
            <a:ext cx="4595098" cy="1461188"/>
          </a:xfrm>
        </p:spPr>
        <p:txBody>
          <a:bodyPr/>
          <a:lstStyle/>
          <a:p>
            <a:r>
              <a:rPr lang="nl-NL"/>
              <a:t>Klik om de stijl te bewerken</a:t>
            </a:r>
            <a:endParaRPr lang="en-US" dirty="0"/>
          </a:p>
        </p:txBody>
      </p:sp>
      <p:sp>
        <p:nvSpPr>
          <p:cNvPr id="3" name="Text Placeholder 2"/>
          <p:cNvSpPr>
            <a:spLocks noGrp="1"/>
          </p:cNvSpPr>
          <p:nvPr>
            <p:ph type="body" idx="1"/>
          </p:nvPr>
        </p:nvSpPr>
        <p:spPr>
          <a:xfrm>
            <a:off x="366971" y="1853171"/>
            <a:ext cx="2253845" cy="908210"/>
          </a:xfrm>
        </p:spPr>
        <p:txBody>
          <a:bodyPr anchor="b"/>
          <a:lstStyle>
            <a:lvl1pPr marL="0" indent="0">
              <a:buNone/>
              <a:defRPr sz="1398" b="1"/>
            </a:lvl1pPr>
            <a:lvl2pPr marL="266365" indent="0">
              <a:buNone/>
              <a:defRPr sz="1165" b="1"/>
            </a:lvl2pPr>
            <a:lvl3pPr marL="532729" indent="0">
              <a:buNone/>
              <a:defRPr sz="1049" b="1"/>
            </a:lvl3pPr>
            <a:lvl4pPr marL="799094" indent="0">
              <a:buNone/>
              <a:defRPr sz="932" b="1"/>
            </a:lvl4pPr>
            <a:lvl5pPr marL="1065459" indent="0">
              <a:buNone/>
              <a:defRPr sz="932" b="1"/>
            </a:lvl5pPr>
            <a:lvl6pPr marL="1331824" indent="0">
              <a:buNone/>
              <a:defRPr sz="932" b="1"/>
            </a:lvl6pPr>
            <a:lvl7pPr marL="1598188" indent="0">
              <a:buNone/>
              <a:defRPr sz="932" b="1"/>
            </a:lvl7pPr>
            <a:lvl8pPr marL="1864553" indent="0">
              <a:buNone/>
              <a:defRPr sz="932" b="1"/>
            </a:lvl8pPr>
            <a:lvl9pPr marL="2130918" indent="0">
              <a:buNone/>
              <a:defRPr sz="932" b="1"/>
            </a:lvl9pPr>
          </a:lstStyle>
          <a:p>
            <a:pPr lvl="0"/>
            <a:r>
              <a:rPr lang="nl-NL"/>
              <a:t>Tekststijl van het model bewerken</a:t>
            </a:r>
          </a:p>
        </p:txBody>
      </p:sp>
      <p:sp>
        <p:nvSpPr>
          <p:cNvPr id="4" name="Content Placeholder 3"/>
          <p:cNvSpPr>
            <a:spLocks noGrp="1"/>
          </p:cNvSpPr>
          <p:nvPr>
            <p:ph sz="half" idx="2"/>
          </p:nvPr>
        </p:nvSpPr>
        <p:spPr>
          <a:xfrm>
            <a:off x="366971" y="2761381"/>
            <a:ext cx="2253845" cy="406157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2697123" y="1853171"/>
            <a:ext cx="2264945" cy="908210"/>
          </a:xfrm>
        </p:spPr>
        <p:txBody>
          <a:bodyPr anchor="b"/>
          <a:lstStyle>
            <a:lvl1pPr marL="0" indent="0">
              <a:buNone/>
              <a:defRPr sz="1398" b="1"/>
            </a:lvl1pPr>
            <a:lvl2pPr marL="266365" indent="0">
              <a:buNone/>
              <a:defRPr sz="1165" b="1"/>
            </a:lvl2pPr>
            <a:lvl3pPr marL="532729" indent="0">
              <a:buNone/>
              <a:defRPr sz="1049" b="1"/>
            </a:lvl3pPr>
            <a:lvl4pPr marL="799094" indent="0">
              <a:buNone/>
              <a:defRPr sz="932" b="1"/>
            </a:lvl4pPr>
            <a:lvl5pPr marL="1065459" indent="0">
              <a:buNone/>
              <a:defRPr sz="932" b="1"/>
            </a:lvl5pPr>
            <a:lvl6pPr marL="1331824" indent="0">
              <a:buNone/>
              <a:defRPr sz="932" b="1"/>
            </a:lvl6pPr>
            <a:lvl7pPr marL="1598188" indent="0">
              <a:buNone/>
              <a:defRPr sz="932" b="1"/>
            </a:lvl7pPr>
            <a:lvl8pPr marL="1864553" indent="0">
              <a:buNone/>
              <a:defRPr sz="932" b="1"/>
            </a:lvl8pPr>
            <a:lvl9pPr marL="2130918" indent="0">
              <a:buNone/>
              <a:defRPr sz="932" b="1"/>
            </a:lvl9pPr>
          </a:lstStyle>
          <a:p>
            <a:pPr lvl="0"/>
            <a:r>
              <a:rPr lang="nl-NL"/>
              <a:t>Tekststijl van het model bewerken</a:t>
            </a:r>
          </a:p>
        </p:txBody>
      </p:sp>
      <p:sp>
        <p:nvSpPr>
          <p:cNvPr id="6" name="Content Placeholder 5"/>
          <p:cNvSpPr>
            <a:spLocks noGrp="1"/>
          </p:cNvSpPr>
          <p:nvPr>
            <p:ph sz="quarter" idx="4"/>
          </p:nvPr>
        </p:nvSpPr>
        <p:spPr>
          <a:xfrm>
            <a:off x="2697123" y="2761381"/>
            <a:ext cx="2264945" cy="406157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D93978FF-EF08-42C4-B662-A9CCF4801ECC}" type="datetimeFigureOut">
              <a:rPr lang="nl-NL" smtClean="0"/>
              <a:pPr/>
              <a:t>7-8-2023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E186F32-1726-40A7-997A-1DC0B6008578}" type="slidenum">
              <a:rPr lang="nl-NL" smtClean="0"/>
              <a:pPr/>
              <a:t>‹nr.›</a:t>
            </a:fld>
            <a:endParaRPr lang="nl-NL"/>
          </a:p>
        </p:txBody>
      </p:sp>
    </p:spTree>
    <p:extLst>
      <p:ext uri="{BB962C8B-B14F-4D97-AF65-F5344CB8AC3E}">
        <p14:creationId xmlns:p14="http://schemas.microsoft.com/office/powerpoint/2010/main" val="871224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D93978FF-EF08-42C4-B662-A9CCF4801ECC}" type="datetimeFigureOut">
              <a:rPr lang="nl-NL" smtClean="0"/>
              <a:pPr/>
              <a:t>7-8-2023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E186F32-1726-40A7-997A-1DC0B6008578}" type="slidenum">
              <a:rPr lang="nl-NL" smtClean="0"/>
              <a:pPr/>
              <a:t>‹nr.›</a:t>
            </a:fld>
            <a:endParaRPr lang="nl-NL"/>
          </a:p>
        </p:txBody>
      </p:sp>
    </p:spTree>
    <p:extLst>
      <p:ext uri="{BB962C8B-B14F-4D97-AF65-F5344CB8AC3E}">
        <p14:creationId xmlns:p14="http://schemas.microsoft.com/office/powerpoint/2010/main" val="1679018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3978FF-EF08-42C4-B662-A9CCF4801ECC}" type="datetimeFigureOut">
              <a:rPr lang="nl-NL" smtClean="0"/>
              <a:pPr/>
              <a:t>7-8-2023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FE186F32-1726-40A7-997A-1DC0B6008578}" type="slidenum">
              <a:rPr lang="nl-NL" smtClean="0"/>
              <a:pPr/>
              <a:t>‹nr.›</a:t>
            </a:fld>
            <a:endParaRPr lang="nl-NL"/>
          </a:p>
        </p:txBody>
      </p:sp>
    </p:spTree>
    <p:extLst>
      <p:ext uri="{BB962C8B-B14F-4D97-AF65-F5344CB8AC3E}">
        <p14:creationId xmlns:p14="http://schemas.microsoft.com/office/powerpoint/2010/main" val="744912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366970" y="503978"/>
            <a:ext cx="1718306" cy="1763924"/>
          </a:xfrm>
        </p:spPr>
        <p:txBody>
          <a:bodyPr anchor="b"/>
          <a:lstStyle>
            <a:lvl1pPr>
              <a:defRPr sz="1864"/>
            </a:lvl1pPr>
          </a:lstStyle>
          <a:p>
            <a:r>
              <a:rPr lang="nl-NL"/>
              <a:t>Klik om de stijl te bewerken</a:t>
            </a:r>
            <a:endParaRPr lang="en-US" dirty="0"/>
          </a:p>
        </p:txBody>
      </p:sp>
      <p:sp>
        <p:nvSpPr>
          <p:cNvPr id="3" name="Content Placeholder 2"/>
          <p:cNvSpPr>
            <a:spLocks noGrp="1"/>
          </p:cNvSpPr>
          <p:nvPr>
            <p:ph idx="1"/>
          </p:nvPr>
        </p:nvSpPr>
        <p:spPr>
          <a:xfrm>
            <a:off x="2264945" y="1088455"/>
            <a:ext cx="2697123" cy="5372269"/>
          </a:xfrm>
        </p:spPr>
        <p:txBody>
          <a:bodyPr/>
          <a:lstStyle>
            <a:lvl1pPr>
              <a:defRPr sz="1864"/>
            </a:lvl1pPr>
            <a:lvl2pPr>
              <a:defRPr sz="1631"/>
            </a:lvl2pPr>
            <a:lvl3pPr>
              <a:defRPr sz="1398"/>
            </a:lvl3pPr>
            <a:lvl4pPr>
              <a:defRPr sz="1165"/>
            </a:lvl4pPr>
            <a:lvl5pPr>
              <a:defRPr sz="1165"/>
            </a:lvl5pPr>
            <a:lvl6pPr>
              <a:defRPr sz="1165"/>
            </a:lvl6pPr>
            <a:lvl7pPr>
              <a:defRPr sz="1165"/>
            </a:lvl7pPr>
            <a:lvl8pPr>
              <a:defRPr sz="1165"/>
            </a:lvl8pPr>
            <a:lvl9pPr>
              <a:defRPr sz="1165"/>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366970" y="2267902"/>
            <a:ext cx="1718306" cy="4201570"/>
          </a:xfrm>
        </p:spPr>
        <p:txBody>
          <a:bodyPr/>
          <a:lstStyle>
            <a:lvl1pPr marL="0" indent="0">
              <a:buNone/>
              <a:defRPr sz="932"/>
            </a:lvl1pPr>
            <a:lvl2pPr marL="266365" indent="0">
              <a:buNone/>
              <a:defRPr sz="816"/>
            </a:lvl2pPr>
            <a:lvl3pPr marL="532729" indent="0">
              <a:buNone/>
              <a:defRPr sz="699"/>
            </a:lvl3pPr>
            <a:lvl4pPr marL="799094" indent="0">
              <a:buNone/>
              <a:defRPr sz="583"/>
            </a:lvl4pPr>
            <a:lvl5pPr marL="1065459" indent="0">
              <a:buNone/>
              <a:defRPr sz="583"/>
            </a:lvl5pPr>
            <a:lvl6pPr marL="1331824" indent="0">
              <a:buNone/>
              <a:defRPr sz="583"/>
            </a:lvl6pPr>
            <a:lvl7pPr marL="1598188" indent="0">
              <a:buNone/>
              <a:defRPr sz="583"/>
            </a:lvl7pPr>
            <a:lvl8pPr marL="1864553" indent="0">
              <a:buNone/>
              <a:defRPr sz="583"/>
            </a:lvl8pPr>
            <a:lvl9pPr marL="2130918" indent="0">
              <a:buNone/>
              <a:defRPr sz="583"/>
            </a:lvl9pPr>
          </a:lstStyle>
          <a:p>
            <a:pPr lvl="0"/>
            <a:r>
              <a:rPr lang="nl-NL"/>
              <a:t>Tekststijl van het model bewerken</a:t>
            </a:r>
          </a:p>
        </p:txBody>
      </p:sp>
      <p:sp>
        <p:nvSpPr>
          <p:cNvPr id="5" name="Date Placeholder 4"/>
          <p:cNvSpPr>
            <a:spLocks noGrp="1"/>
          </p:cNvSpPr>
          <p:nvPr>
            <p:ph type="dt" sz="half" idx="10"/>
          </p:nvPr>
        </p:nvSpPr>
        <p:spPr/>
        <p:txBody>
          <a:bodyPr/>
          <a:lstStyle/>
          <a:p>
            <a:fld id="{D93978FF-EF08-42C4-B662-A9CCF4801ECC}" type="datetimeFigureOut">
              <a:rPr lang="nl-NL" smtClean="0"/>
              <a:pPr/>
              <a:t>7-8-2023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E186F32-1726-40A7-997A-1DC0B6008578}" type="slidenum">
              <a:rPr lang="nl-NL" smtClean="0"/>
              <a:pPr/>
              <a:t>‹nr.›</a:t>
            </a:fld>
            <a:endParaRPr lang="nl-NL"/>
          </a:p>
        </p:txBody>
      </p:sp>
    </p:spTree>
    <p:extLst>
      <p:ext uri="{BB962C8B-B14F-4D97-AF65-F5344CB8AC3E}">
        <p14:creationId xmlns:p14="http://schemas.microsoft.com/office/powerpoint/2010/main" val="1739098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366970" y="503978"/>
            <a:ext cx="1718306" cy="1763924"/>
          </a:xfrm>
        </p:spPr>
        <p:txBody>
          <a:bodyPr anchor="b"/>
          <a:lstStyle>
            <a:lvl1pPr>
              <a:defRPr sz="1864"/>
            </a:lvl1pPr>
          </a:lstStyle>
          <a:p>
            <a:r>
              <a:rPr lang="nl-NL"/>
              <a:t>Klik om de stijl te bewerken</a:t>
            </a:r>
            <a:endParaRPr lang="en-US" dirty="0"/>
          </a:p>
        </p:txBody>
      </p:sp>
      <p:sp>
        <p:nvSpPr>
          <p:cNvPr id="3" name="Picture Placeholder 2"/>
          <p:cNvSpPr>
            <a:spLocks noGrp="1" noChangeAspect="1"/>
          </p:cNvSpPr>
          <p:nvPr>
            <p:ph type="pic" idx="1"/>
          </p:nvPr>
        </p:nvSpPr>
        <p:spPr>
          <a:xfrm>
            <a:off x="2264945" y="1088455"/>
            <a:ext cx="2697123" cy="5372269"/>
          </a:xfrm>
        </p:spPr>
        <p:txBody>
          <a:bodyPr anchor="t"/>
          <a:lstStyle>
            <a:lvl1pPr marL="0" indent="0">
              <a:buNone/>
              <a:defRPr sz="1864"/>
            </a:lvl1pPr>
            <a:lvl2pPr marL="266365" indent="0">
              <a:buNone/>
              <a:defRPr sz="1631"/>
            </a:lvl2pPr>
            <a:lvl3pPr marL="532729" indent="0">
              <a:buNone/>
              <a:defRPr sz="1398"/>
            </a:lvl3pPr>
            <a:lvl4pPr marL="799094" indent="0">
              <a:buNone/>
              <a:defRPr sz="1165"/>
            </a:lvl4pPr>
            <a:lvl5pPr marL="1065459" indent="0">
              <a:buNone/>
              <a:defRPr sz="1165"/>
            </a:lvl5pPr>
            <a:lvl6pPr marL="1331824" indent="0">
              <a:buNone/>
              <a:defRPr sz="1165"/>
            </a:lvl6pPr>
            <a:lvl7pPr marL="1598188" indent="0">
              <a:buNone/>
              <a:defRPr sz="1165"/>
            </a:lvl7pPr>
            <a:lvl8pPr marL="1864553" indent="0">
              <a:buNone/>
              <a:defRPr sz="1165"/>
            </a:lvl8pPr>
            <a:lvl9pPr marL="2130918" indent="0">
              <a:buNone/>
              <a:defRPr sz="1165"/>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366970" y="2267902"/>
            <a:ext cx="1718306" cy="4201570"/>
          </a:xfrm>
        </p:spPr>
        <p:txBody>
          <a:bodyPr/>
          <a:lstStyle>
            <a:lvl1pPr marL="0" indent="0">
              <a:buNone/>
              <a:defRPr sz="932"/>
            </a:lvl1pPr>
            <a:lvl2pPr marL="266365" indent="0">
              <a:buNone/>
              <a:defRPr sz="816"/>
            </a:lvl2pPr>
            <a:lvl3pPr marL="532729" indent="0">
              <a:buNone/>
              <a:defRPr sz="699"/>
            </a:lvl3pPr>
            <a:lvl4pPr marL="799094" indent="0">
              <a:buNone/>
              <a:defRPr sz="583"/>
            </a:lvl4pPr>
            <a:lvl5pPr marL="1065459" indent="0">
              <a:buNone/>
              <a:defRPr sz="583"/>
            </a:lvl5pPr>
            <a:lvl6pPr marL="1331824" indent="0">
              <a:buNone/>
              <a:defRPr sz="583"/>
            </a:lvl6pPr>
            <a:lvl7pPr marL="1598188" indent="0">
              <a:buNone/>
              <a:defRPr sz="583"/>
            </a:lvl7pPr>
            <a:lvl8pPr marL="1864553" indent="0">
              <a:buNone/>
              <a:defRPr sz="583"/>
            </a:lvl8pPr>
            <a:lvl9pPr marL="2130918" indent="0">
              <a:buNone/>
              <a:defRPr sz="583"/>
            </a:lvl9pPr>
          </a:lstStyle>
          <a:p>
            <a:pPr lvl="0"/>
            <a:r>
              <a:rPr lang="nl-NL"/>
              <a:t>Tekststijl van het model bewerken</a:t>
            </a:r>
          </a:p>
        </p:txBody>
      </p:sp>
      <p:sp>
        <p:nvSpPr>
          <p:cNvPr id="5" name="Date Placeholder 4"/>
          <p:cNvSpPr>
            <a:spLocks noGrp="1"/>
          </p:cNvSpPr>
          <p:nvPr>
            <p:ph type="dt" sz="half" idx="10"/>
          </p:nvPr>
        </p:nvSpPr>
        <p:spPr/>
        <p:txBody>
          <a:bodyPr/>
          <a:lstStyle/>
          <a:p>
            <a:fld id="{D93978FF-EF08-42C4-B662-A9CCF4801ECC}" type="datetimeFigureOut">
              <a:rPr lang="nl-NL" smtClean="0"/>
              <a:pPr/>
              <a:t>7-8-2023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E186F32-1726-40A7-997A-1DC0B6008578}" type="slidenum">
              <a:rPr lang="nl-NL" smtClean="0"/>
              <a:pPr/>
              <a:t>‹nr.›</a:t>
            </a:fld>
            <a:endParaRPr lang="nl-NL"/>
          </a:p>
        </p:txBody>
      </p:sp>
    </p:spTree>
    <p:extLst>
      <p:ext uri="{BB962C8B-B14F-4D97-AF65-F5344CB8AC3E}">
        <p14:creationId xmlns:p14="http://schemas.microsoft.com/office/powerpoint/2010/main" val="2370664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276" y="402484"/>
            <a:ext cx="4595098" cy="1461188"/>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366276" y="2012414"/>
            <a:ext cx="4595098" cy="4796544"/>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366276" y="7006700"/>
            <a:ext cx="1198721" cy="402483"/>
          </a:xfrm>
          <a:prstGeom prst="rect">
            <a:avLst/>
          </a:prstGeom>
        </p:spPr>
        <p:txBody>
          <a:bodyPr vert="horz" lIns="91440" tIns="45720" rIns="91440" bIns="45720" rtlCol="0" anchor="ctr"/>
          <a:lstStyle>
            <a:lvl1pPr algn="l">
              <a:defRPr sz="699">
                <a:solidFill>
                  <a:schemeClr val="tx1">
                    <a:tint val="75000"/>
                  </a:schemeClr>
                </a:solidFill>
              </a:defRPr>
            </a:lvl1pPr>
          </a:lstStyle>
          <a:p>
            <a:fld id="{D93978FF-EF08-42C4-B662-A9CCF4801ECC}" type="datetimeFigureOut">
              <a:rPr lang="nl-NL" smtClean="0"/>
              <a:pPr/>
              <a:t>7-8-2023</a:t>
            </a:fld>
            <a:endParaRPr lang="nl-NL"/>
          </a:p>
        </p:txBody>
      </p:sp>
      <p:sp>
        <p:nvSpPr>
          <p:cNvPr id="5" name="Footer Placeholder 4"/>
          <p:cNvSpPr>
            <a:spLocks noGrp="1"/>
          </p:cNvSpPr>
          <p:nvPr>
            <p:ph type="ftr" sz="quarter" idx="3"/>
          </p:nvPr>
        </p:nvSpPr>
        <p:spPr>
          <a:xfrm>
            <a:off x="1764784" y="7006700"/>
            <a:ext cx="1798082" cy="402483"/>
          </a:xfrm>
          <a:prstGeom prst="rect">
            <a:avLst/>
          </a:prstGeom>
        </p:spPr>
        <p:txBody>
          <a:bodyPr vert="horz" lIns="91440" tIns="45720" rIns="91440" bIns="45720" rtlCol="0" anchor="ctr"/>
          <a:lstStyle>
            <a:lvl1pPr algn="ctr">
              <a:defRPr sz="699">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3762653" y="7006700"/>
            <a:ext cx="1198721" cy="402483"/>
          </a:xfrm>
          <a:prstGeom prst="rect">
            <a:avLst/>
          </a:prstGeom>
        </p:spPr>
        <p:txBody>
          <a:bodyPr vert="horz" lIns="91440" tIns="45720" rIns="91440" bIns="45720" rtlCol="0" anchor="ctr"/>
          <a:lstStyle>
            <a:lvl1pPr algn="r">
              <a:defRPr sz="699">
                <a:solidFill>
                  <a:schemeClr val="tx1">
                    <a:tint val="75000"/>
                  </a:schemeClr>
                </a:solidFill>
              </a:defRPr>
            </a:lvl1pPr>
          </a:lstStyle>
          <a:p>
            <a:fld id="{FE186F32-1726-40A7-997A-1DC0B6008578}" type="slidenum">
              <a:rPr lang="nl-NL" smtClean="0"/>
              <a:pPr/>
              <a:t>‹nr.›</a:t>
            </a:fld>
            <a:endParaRPr lang="nl-NL"/>
          </a:p>
        </p:txBody>
      </p:sp>
    </p:spTree>
    <p:extLst>
      <p:ext uri="{BB962C8B-B14F-4D97-AF65-F5344CB8AC3E}">
        <p14:creationId xmlns:p14="http://schemas.microsoft.com/office/powerpoint/2010/main" val="3025437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32729" rtl="0" eaLnBrk="1" latinLnBrk="0" hangingPunct="1">
        <a:lnSpc>
          <a:spcPct val="90000"/>
        </a:lnSpc>
        <a:spcBef>
          <a:spcPct val="0"/>
        </a:spcBef>
        <a:buNone/>
        <a:defRPr sz="2563" kern="1200">
          <a:solidFill>
            <a:schemeClr val="tx1"/>
          </a:solidFill>
          <a:latin typeface="+mj-lt"/>
          <a:ea typeface="+mj-ea"/>
          <a:cs typeface="+mj-cs"/>
        </a:defRPr>
      </a:lvl1pPr>
    </p:titleStyle>
    <p:bodyStyle>
      <a:lvl1pPr marL="133182" indent="-133182" algn="l" defTabSz="532729" rtl="0" eaLnBrk="1" latinLnBrk="0" hangingPunct="1">
        <a:lnSpc>
          <a:spcPct val="90000"/>
        </a:lnSpc>
        <a:spcBef>
          <a:spcPts val="583"/>
        </a:spcBef>
        <a:buFont typeface="Arial" panose="020B0604020202020204" pitchFamily="34" charset="0"/>
        <a:buChar char="•"/>
        <a:defRPr sz="1631" kern="1200">
          <a:solidFill>
            <a:schemeClr val="tx1"/>
          </a:solidFill>
          <a:latin typeface="+mn-lt"/>
          <a:ea typeface="+mn-ea"/>
          <a:cs typeface="+mn-cs"/>
        </a:defRPr>
      </a:lvl1pPr>
      <a:lvl2pPr marL="399547" indent="-133182" algn="l" defTabSz="532729" rtl="0" eaLnBrk="1" latinLnBrk="0" hangingPunct="1">
        <a:lnSpc>
          <a:spcPct val="90000"/>
        </a:lnSpc>
        <a:spcBef>
          <a:spcPts val="291"/>
        </a:spcBef>
        <a:buFont typeface="Arial" panose="020B0604020202020204" pitchFamily="34" charset="0"/>
        <a:buChar char="•"/>
        <a:defRPr sz="1398" kern="1200">
          <a:solidFill>
            <a:schemeClr val="tx1"/>
          </a:solidFill>
          <a:latin typeface="+mn-lt"/>
          <a:ea typeface="+mn-ea"/>
          <a:cs typeface="+mn-cs"/>
        </a:defRPr>
      </a:lvl2pPr>
      <a:lvl3pPr marL="665912" indent="-133182" algn="l" defTabSz="532729" rtl="0" eaLnBrk="1" latinLnBrk="0" hangingPunct="1">
        <a:lnSpc>
          <a:spcPct val="90000"/>
        </a:lnSpc>
        <a:spcBef>
          <a:spcPts val="291"/>
        </a:spcBef>
        <a:buFont typeface="Arial" panose="020B0604020202020204" pitchFamily="34" charset="0"/>
        <a:buChar char="•"/>
        <a:defRPr sz="1165" kern="1200">
          <a:solidFill>
            <a:schemeClr val="tx1"/>
          </a:solidFill>
          <a:latin typeface="+mn-lt"/>
          <a:ea typeface="+mn-ea"/>
          <a:cs typeface="+mn-cs"/>
        </a:defRPr>
      </a:lvl3pPr>
      <a:lvl4pPr marL="932277"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4pPr>
      <a:lvl5pPr marL="1198641"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5pPr>
      <a:lvl6pPr marL="1465006"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6pPr>
      <a:lvl7pPr marL="1731371"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7pPr>
      <a:lvl8pPr marL="1997735"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8pPr>
      <a:lvl9pPr marL="2264100"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9pPr>
    </p:bodyStyle>
    <p:otherStyle>
      <a:defPPr>
        <a:defRPr lang="en-US"/>
      </a:defPPr>
      <a:lvl1pPr marL="0" algn="l" defTabSz="532729" rtl="0" eaLnBrk="1" latinLnBrk="0" hangingPunct="1">
        <a:defRPr sz="1049" kern="1200">
          <a:solidFill>
            <a:schemeClr val="tx1"/>
          </a:solidFill>
          <a:latin typeface="+mn-lt"/>
          <a:ea typeface="+mn-ea"/>
          <a:cs typeface="+mn-cs"/>
        </a:defRPr>
      </a:lvl1pPr>
      <a:lvl2pPr marL="266365" algn="l" defTabSz="532729" rtl="0" eaLnBrk="1" latinLnBrk="0" hangingPunct="1">
        <a:defRPr sz="1049" kern="1200">
          <a:solidFill>
            <a:schemeClr val="tx1"/>
          </a:solidFill>
          <a:latin typeface="+mn-lt"/>
          <a:ea typeface="+mn-ea"/>
          <a:cs typeface="+mn-cs"/>
        </a:defRPr>
      </a:lvl2pPr>
      <a:lvl3pPr marL="532729" algn="l" defTabSz="532729" rtl="0" eaLnBrk="1" latinLnBrk="0" hangingPunct="1">
        <a:defRPr sz="1049" kern="1200">
          <a:solidFill>
            <a:schemeClr val="tx1"/>
          </a:solidFill>
          <a:latin typeface="+mn-lt"/>
          <a:ea typeface="+mn-ea"/>
          <a:cs typeface="+mn-cs"/>
        </a:defRPr>
      </a:lvl3pPr>
      <a:lvl4pPr marL="799094" algn="l" defTabSz="532729" rtl="0" eaLnBrk="1" latinLnBrk="0" hangingPunct="1">
        <a:defRPr sz="1049" kern="1200">
          <a:solidFill>
            <a:schemeClr val="tx1"/>
          </a:solidFill>
          <a:latin typeface="+mn-lt"/>
          <a:ea typeface="+mn-ea"/>
          <a:cs typeface="+mn-cs"/>
        </a:defRPr>
      </a:lvl4pPr>
      <a:lvl5pPr marL="1065459" algn="l" defTabSz="532729" rtl="0" eaLnBrk="1" latinLnBrk="0" hangingPunct="1">
        <a:defRPr sz="1049" kern="1200">
          <a:solidFill>
            <a:schemeClr val="tx1"/>
          </a:solidFill>
          <a:latin typeface="+mn-lt"/>
          <a:ea typeface="+mn-ea"/>
          <a:cs typeface="+mn-cs"/>
        </a:defRPr>
      </a:lvl5pPr>
      <a:lvl6pPr marL="1331824" algn="l" defTabSz="532729" rtl="0" eaLnBrk="1" latinLnBrk="0" hangingPunct="1">
        <a:defRPr sz="1049" kern="1200">
          <a:solidFill>
            <a:schemeClr val="tx1"/>
          </a:solidFill>
          <a:latin typeface="+mn-lt"/>
          <a:ea typeface="+mn-ea"/>
          <a:cs typeface="+mn-cs"/>
        </a:defRPr>
      </a:lvl6pPr>
      <a:lvl7pPr marL="1598188" algn="l" defTabSz="532729" rtl="0" eaLnBrk="1" latinLnBrk="0" hangingPunct="1">
        <a:defRPr sz="1049" kern="1200">
          <a:solidFill>
            <a:schemeClr val="tx1"/>
          </a:solidFill>
          <a:latin typeface="+mn-lt"/>
          <a:ea typeface="+mn-ea"/>
          <a:cs typeface="+mn-cs"/>
        </a:defRPr>
      </a:lvl7pPr>
      <a:lvl8pPr marL="1864553" algn="l" defTabSz="532729" rtl="0" eaLnBrk="1" latinLnBrk="0" hangingPunct="1">
        <a:defRPr sz="1049" kern="1200">
          <a:solidFill>
            <a:schemeClr val="tx1"/>
          </a:solidFill>
          <a:latin typeface="+mn-lt"/>
          <a:ea typeface="+mn-ea"/>
          <a:cs typeface="+mn-cs"/>
        </a:defRPr>
      </a:lvl8pPr>
      <a:lvl9pPr marL="2130918" algn="l" defTabSz="532729" rtl="0" eaLnBrk="1" latinLnBrk="0" hangingPunct="1">
        <a:defRPr sz="10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5.png"/><Relationship Id="rId18" Type="http://schemas.openxmlformats.org/officeDocument/2006/relationships/image" Target="../media/image80.png"/><Relationship Id="rId3" Type="http://schemas.openxmlformats.org/officeDocument/2006/relationships/image" Target="../media/image68.jpeg"/><Relationship Id="rId21" Type="http://schemas.openxmlformats.org/officeDocument/2006/relationships/image" Target="../media/image83.png"/><Relationship Id="rId7" Type="http://schemas.openxmlformats.org/officeDocument/2006/relationships/image" Target="../media/image72.png"/><Relationship Id="rId12" Type="http://schemas.openxmlformats.org/officeDocument/2006/relationships/image" Target="../media/image4.png"/><Relationship Id="rId17" Type="http://schemas.openxmlformats.org/officeDocument/2006/relationships/image" Target="../media/image79.svg"/><Relationship Id="rId2" Type="http://schemas.openxmlformats.org/officeDocument/2006/relationships/image" Target="../media/image67.jpeg"/><Relationship Id="rId16" Type="http://schemas.openxmlformats.org/officeDocument/2006/relationships/image" Target="../media/image78.png"/><Relationship Id="rId20" Type="http://schemas.openxmlformats.org/officeDocument/2006/relationships/image" Target="../media/image82.jpeg"/><Relationship Id="rId1" Type="http://schemas.openxmlformats.org/officeDocument/2006/relationships/slideLayout" Target="../slideLayouts/slideLayout7.xml"/><Relationship Id="rId6" Type="http://schemas.openxmlformats.org/officeDocument/2006/relationships/image" Target="../media/image71.jpeg"/><Relationship Id="rId11" Type="http://schemas.openxmlformats.org/officeDocument/2006/relationships/image" Target="../media/image76.png"/><Relationship Id="rId5" Type="http://schemas.openxmlformats.org/officeDocument/2006/relationships/image" Target="../media/image70.gif"/><Relationship Id="rId15" Type="http://schemas.openxmlformats.org/officeDocument/2006/relationships/image" Target="../media/image77.png"/><Relationship Id="rId10" Type="http://schemas.openxmlformats.org/officeDocument/2006/relationships/image" Target="../media/image75.png"/><Relationship Id="rId19" Type="http://schemas.openxmlformats.org/officeDocument/2006/relationships/image" Target="../media/image81.gif"/><Relationship Id="rId4" Type="http://schemas.openxmlformats.org/officeDocument/2006/relationships/image" Target="../media/image69.png"/><Relationship Id="rId9" Type="http://schemas.openxmlformats.org/officeDocument/2006/relationships/image" Target="../media/image74.jpeg"/><Relationship Id="rId14" Type="http://schemas.openxmlformats.org/officeDocument/2006/relationships/image" Target="../media/image6.png"/><Relationship Id="rId22" Type="http://schemas.openxmlformats.org/officeDocument/2006/relationships/image" Target="../media/image84.png"/></Relationships>
</file>

<file path=ppt/slides/_rels/slide12.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jpg"/><Relationship Id="rId3" Type="http://schemas.openxmlformats.org/officeDocument/2006/relationships/image" Target="../media/image86.png"/><Relationship Id="rId7" Type="http://schemas.openxmlformats.org/officeDocument/2006/relationships/image" Target="../media/image90.png"/><Relationship Id="rId12" Type="http://schemas.openxmlformats.org/officeDocument/2006/relationships/image" Target="../media/image95.jpeg"/><Relationship Id="rId2" Type="http://schemas.openxmlformats.org/officeDocument/2006/relationships/image" Target="../media/image85.png"/><Relationship Id="rId16"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image" Target="../media/image89.png"/><Relationship Id="rId11" Type="http://schemas.openxmlformats.org/officeDocument/2006/relationships/image" Target="../media/image94.png"/><Relationship Id="rId5" Type="http://schemas.openxmlformats.org/officeDocument/2006/relationships/image" Target="../media/image88.jpg"/><Relationship Id="rId15" Type="http://schemas.openxmlformats.org/officeDocument/2006/relationships/image" Target="../media/image98.png"/><Relationship Id="rId10" Type="http://schemas.openxmlformats.org/officeDocument/2006/relationships/image" Target="../media/image93.jpeg"/><Relationship Id="rId4" Type="http://schemas.openxmlformats.org/officeDocument/2006/relationships/image" Target="../media/image87.png"/><Relationship Id="rId9" Type="http://schemas.openxmlformats.org/officeDocument/2006/relationships/image" Target="../media/image92.png"/><Relationship Id="rId14" Type="http://schemas.openxmlformats.org/officeDocument/2006/relationships/image" Target="../media/image9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1.png"/><Relationship Id="rId18" Type="http://schemas.openxmlformats.org/officeDocument/2006/relationships/image" Target="../media/image26.jpeg"/><Relationship Id="rId3" Type="http://schemas.openxmlformats.org/officeDocument/2006/relationships/image" Target="../media/image14.png"/><Relationship Id="rId21" Type="http://schemas.openxmlformats.org/officeDocument/2006/relationships/image" Target="../media/image29.jfif"/><Relationship Id="rId7" Type="http://schemas.openxmlformats.org/officeDocument/2006/relationships/image" Target="../media/image4.png"/><Relationship Id="rId12" Type="http://schemas.openxmlformats.org/officeDocument/2006/relationships/image" Target="../media/image20.png"/><Relationship Id="rId17" Type="http://schemas.openxmlformats.org/officeDocument/2006/relationships/image" Target="../media/image25.jpg"/><Relationship Id="rId2" Type="http://schemas.openxmlformats.org/officeDocument/2006/relationships/notesSlide" Target="../notesSlides/notesSlide1.xml"/><Relationship Id="rId16" Type="http://schemas.openxmlformats.org/officeDocument/2006/relationships/image" Target="../media/image24.jpg"/><Relationship Id="rId20"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19.png"/><Relationship Id="rId5" Type="http://schemas.openxmlformats.org/officeDocument/2006/relationships/image" Target="../media/image16.png"/><Relationship Id="rId15" Type="http://schemas.openxmlformats.org/officeDocument/2006/relationships/image" Target="../media/image23.jpg"/><Relationship Id="rId10" Type="http://schemas.openxmlformats.org/officeDocument/2006/relationships/image" Target="../media/image18.jpeg"/><Relationship Id="rId19" Type="http://schemas.openxmlformats.org/officeDocument/2006/relationships/image" Target="../media/image27.png"/><Relationship Id="rId4" Type="http://schemas.openxmlformats.org/officeDocument/2006/relationships/image" Target="../media/image15.jpeg"/><Relationship Id="rId9" Type="http://schemas.openxmlformats.org/officeDocument/2006/relationships/image" Target="../media/image6.png"/><Relationship Id="rId14" Type="http://schemas.openxmlformats.org/officeDocument/2006/relationships/image" Target="../media/image22.jpg"/><Relationship Id="rId22" Type="http://schemas.openxmlformats.org/officeDocument/2006/relationships/image" Target="../media/image30.jp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8.jpeg"/><Relationship Id="rId18" Type="http://schemas.openxmlformats.org/officeDocument/2006/relationships/image" Target="../media/image43.jpeg"/><Relationship Id="rId26" Type="http://schemas.openxmlformats.org/officeDocument/2006/relationships/image" Target="../media/image25.jpg"/><Relationship Id="rId3" Type="http://schemas.openxmlformats.org/officeDocument/2006/relationships/image" Target="../media/image32.jpg"/><Relationship Id="rId21" Type="http://schemas.openxmlformats.org/officeDocument/2006/relationships/image" Target="../media/image18.jpeg"/><Relationship Id="rId34" Type="http://schemas.openxmlformats.org/officeDocument/2006/relationships/image" Target="../media/image46.png"/><Relationship Id="rId7" Type="http://schemas.openxmlformats.org/officeDocument/2006/relationships/image" Target="../media/image35.png"/><Relationship Id="rId12" Type="http://schemas.openxmlformats.org/officeDocument/2006/relationships/image" Target="../media/image37.jpeg"/><Relationship Id="rId17" Type="http://schemas.openxmlformats.org/officeDocument/2006/relationships/image" Target="../media/image42.gif"/><Relationship Id="rId25" Type="http://schemas.openxmlformats.org/officeDocument/2006/relationships/image" Target="../media/image17.jpeg"/><Relationship Id="rId33" Type="http://schemas.openxmlformats.org/officeDocument/2006/relationships/image" Target="../media/image45.png"/><Relationship Id="rId2" Type="http://schemas.openxmlformats.org/officeDocument/2006/relationships/image" Target="../media/image31.jpg"/><Relationship Id="rId16" Type="http://schemas.openxmlformats.org/officeDocument/2006/relationships/image" Target="../media/image41.jpeg"/><Relationship Id="rId20" Type="http://schemas.openxmlformats.org/officeDocument/2006/relationships/image" Target="../media/image26.jpeg"/><Relationship Id="rId29"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29.jfif"/><Relationship Id="rId11" Type="http://schemas.openxmlformats.org/officeDocument/2006/relationships/image" Target="../media/image36.png"/><Relationship Id="rId24" Type="http://schemas.openxmlformats.org/officeDocument/2006/relationships/image" Target="../media/image23.jpg"/><Relationship Id="rId32" Type="http://schemas.openxmlformats.org/officeDocument/2006/relationships/image" Target="../media/image44.png"/><Relationship Id="rId5" Type="http://schemas.openxmlformats.org/officeDocument/2006/relationships/image" Target="../media/image34.jpg"/><Relationship Id="rId15" Type="http://schemas.openxmlformats.org/officeDocument/2006/relationships/image" Target="../media/image40.png"/><Relationship Id="rId23" Type="http://schemas.openxmlformats.org/officeDocument/2006/relationships/image" Target="../media/image22.jpg"/><Relationship Id="rId28" Type="http://schemas.openxmlformats.org/officeDocument/2006/relationships/image" Target="../media/image4.png"/><Relationship Id="rId10" Type="http://schemas.openxmlformats.org/officeDocument/2006/relationships/image" Target="../media/image20.png"/><Relationship Id="rId19" Type="http://schemas.openxmlformats.org/officeDocument/2006/relationships/image" Target="../media/image24.jpg"/><Relationship Id="rId31" Type="http://schemas.openxmlformats.org/officeDocument/2006/relationships/image" Target="../media/image14.png"/><Relationship Id="rId4" Type="http://schemas.openxmlformats.org/officeDocument/2006/relationships/image" Target="../media/image33.png"/><Relationship Id="rId9" Type="http://schemas.openxmlformats.org/officeDocument/2006/relationships/image" Target="../media/image16.png"/><Relationship Id="rId14" Type="http://schemas.openxmlformats.org/officeDocument/2006/relationships/image" Target="../media/image39.jpeg"/><Relationship Id="rId22" Type="http://schemas.openxmlformats.org/officeDocument/2006/relationships/image" Target="../media/image19.png"/><Relationship Id="rId27" Type="http://schemas.openxmlformats.org/officeDocument/2006/relationships/image" Target="../media/image27.png"/><Relationship Id="rId30"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image" Target="../media/image36.png"/><Relationship Id="rId12" Type="http://schemas.openxmlformats.org/officeDocument/2006/relationships/image" Target="../media/image41.jpeg"/><Relationship Id="rId17" Type="http://schemas.openxmlformats.org/officeDocument/2006/relationships/image" Target="../media/image46.png"/><Relationship Id="rId2" Type="http://schemas.openxmlformats.org/officeDocument/2006/relationships/image" Target="../media/image31.jpg"/><Relationship Id="rId16"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33.png"/><Relationship Id="rId11" Type="http://schemas.openxmlformats.org/officeDocument/2006/relationships/image" Target="../media/image37.jpeg"/><Relationship Id="rId5" Type="http://schemas.openxmlformats.org/officeDocument/2006/relationships/image" Target="../media/image6.png"/><Relationship Id="rId15" Type="http://schemas.openxmlformats.org/officeDocument/2006/relationships/image" Target="../media/image17.jpeg"/><Relationship Id="rId10" Type="http://schemas.openxmlformats.org/officeDocument/2006/relationships/image" Target="../media/image29.jfif"/><Relationship Id="rId4" Type="http://schemas.openxmlformats.org/officeDocument/2006/relationships/image" Target="../media/image5.png"/><Relationship Id="rId9" Type="http://schemas.openxmlformats.org/officeDocument/2006/relationships/image" Target="../media/image43.jpe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4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55.jpeg"/><Relationship Id="rId13" Type="http://schemas.openxmlformats.org/officeDocument/2006/relationships/image" Target="../media/image60.jpeg"/><Relationship Id="rId18" Type="http://schemas.openxmlformats.org/officeDocument/2006/relationships/image" Target="../media/image62.png"/><Relationship Id="rId3" Type="http://schemas.openxmlformats.org/officeDocument/2006/relationships/image" Target="../media/image50.jpeg"/><Relationship Id="rId21" Type="http://schemas.openxmlformats.org/officeDocument/2006/relationships/image" Target="../media/image65.png"/><Relationship Id="rId7" Type="http://schemas.openxmlformats.org/officeDocument/2006/relationships/image" Target="../media/image54.jpeg"/><Relationship Id="rId12" Type="http://schemas.openxmlformats.org/officeDocument/2006/relationships/image" Target="../media/image59.jpeg"/><Relationship Id="rId17" Type="http://schemas.openxmlformats.org/officeDocument/2006/relationships/image" Target="../media/image6.png"/><Relationship Id="rId2" Type="http://schemas.openxmlformats.org/officeDocument/2006/relationships/image" Target="../media/image49.png"/><Relationship Id="rId16" Type="http://schemas.openxmlformats.org/officeDocument/2006/relationships/image" Target="../media/image5.png"/><Relationship Id="rId20"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jpeg"/><Relationship Id="rId15" Type="http://schemas.openxmlformats.org/officeDocument/2006/relationships/image" Target="../media/image4.png"/><Relationship Id="rId10" Type="http://schemas.openxmlformats.org/officeDocument/2006/relationships/image" Target="../media/image57.jpeg"/><Relationship Id="rId19" Type="http://schemas.openxmlformats.org/officeDocument/2006/relationships/image" Target="../media/image63.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jpeg"/><Relationship Id="rId22" Type="http://schemas.openxmlformats.org/officeDocument/2006/relationships/image" Target="../media/image6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p:cNvSpPr/>
          <p:nvPr/>
        </p:nvSpPr>
        <p:spPr>
          <a:xfrm>
            <a:off x="0" y="1438"/>
            <a:ext cx="5327650" cy="3330039"/>
          </a:xfrm>
          <a:prstGeom prst="rect">
            <a:avLst/>
          </a:prstGeom>
          <a:solidFill>
            <a:schemeClr val="accent6">
              <a:lumMod val="50000"/>
            </a:schemeClr>
          </a:solidFill>
        </p:spPr>
        <p:txBody>
          <a:bodyPr wrap="square" lIns="61932" tIns="30966" rIns="61932" bIns="30966">
            <a:noAutofit/>
          </a:bodyPr>
          <a:lstStyle/>
          <a:p>
            <a:pPr algn="ctr"/>
            <a:endParaRPr lang="nl-NL" sz="4800" b="1" dirty="0">
              <a:ln w="0"/>
              <a:solidFill>
                <a:schemeClr val="bg1"/>
              </a:solidFill>
              <a:latin typeface="Eras Bold ITC" panose="020B0907030504020204" pitchFamily="34" charset="0"/>
              <a:ea typeface="Times New Roman" panose="02020603050405020304" pitchFamily="18" charset="0"/>
              <a:cs typeface="DokChampa" panose="020B0604020202020204" pitchFamily="34" charset="-34"/>
            </a:endParaRPr>
          </a:p>
          <a:p>
            <a:pPr algn="ctr"/>
            <a:endParaRPr lang="nl-NL" sz="4800" b="1" dirty="0">
              <a:ln w="0"/>
              <a:solidFill>
                <a:schemeClr val="bg1"/>
              </a:solidFill>
              <a:latin typeface="Eras Bold ITC" panose="020B0907030504020204" pitchFamily="34" charset="0"/>
              <a:ea typeface="Times New Roman" panose="02020603050405020304" pitchFamily="18" charset="0"/>
              <a:cs typeface="DokChampa" panose="020B0604020202020204" pitchFamily="34" charset="-34"/>
            </a:endParaRPr>
          </a:p>
          <a:p>
            <a:pPr algn="ctr"/>
            <a:endParaRPr lang="nl-NL" sz="7200" b="1" dirty="0">
              <a:ln w="0"/>
              <a:solidFill>
                <a:schemeClr val="bg1"/>
              </a:solidFill>
              <a:latin typeface="Eras Bold ITC" panose="020B0907030504020204" pitchFamily="34" charset="0"/>
              <a:ea typeface="Times New Roman" panose="02020603050405020304" pitchFamily="18" charset="0"/>
              <a:cs typeface="DokChampa" panose="020B0604020202020204" pitchFamily="34" charset="-34"/>
            </a:endParaRPr>
          </a:p>
          <a:p>
            <a:pPr algn="ctr"/>
            <a:r>
              <a:rPr lang="nl-NL" sz="4800" b="1" dirty="0">
                <a:ln w="0"/>
                <a:solidFill>
                  <a:schemeClr val="bg1"/>
                </a:solidFill>
                <a:latin typeface="Eras Bold ITC" panose="020B0907030504020204" pitchFamily="34" charset="0"/>
                <a:ea typeface="Times New Roman" panose="02020603050405020304" pitchFamily="18" charset="0"/>
                <a:cs typeface="DokChampa" panose="020B0604020202020204" pitchFamily="34" charset="-34"/>
              </a:rPr>
              <a:t>BSC </a:t>
            </a:r>
            <a:r>
              <a:rPr lang="nl-NL" sz="4800" b="1" dirty="0">
                <a:ln w="0"/>
                <a:solidFill>
                  <a:schemeClr val="bg1"/>
                </a:solidFill>
                <a:latin typeface="Eras Bold ITC" panose="020B0907030504020204" pitchFamily="34" charset="0"/>
                <a:cs typeface="DokChampa" panose="020B0604020202020204" pitchFamily="34" charset="-34"/>
              </a:rPr>
              <a:t>TOERNOOI</a:t>
            </a:r>
          </a:p>
        </p:txBody>
      </p:sp>
      <p:pic>
        <p:nvPicPr>
          <p:cNvPr id="2" name="Picture 2">
            <a:extLst>
              <a:ext uri="{FF2B5EF4-FFF2-40B4-BE49-F238E27FC236}">
                <a16:creationId xmlns:a16="http://schemas.microsoft.com/office/drawing/2014/main" id="{CF4CD4DA-10DA-ABBE-1718-0108AB3F92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99" y="68188"/>
            <a:ext cx="3386866" cy="22585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2E16DBA6-2E3F-487D-B063-22BFB4DEE3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812" t="15896" r="9943" b="8426"/>
          <a:stretch/>
        </p:blipFill>
        <p:spPr>
          <a:xfrm>
            <a:off x="182427" y="4038342"/>
            <a:ext cx="1113958" cy="1105700"/>
          </a:xfrm>
          <a:prstGeom prst="rect">
            <a:avLst/>
          </a:prstGeom>
        </p:spPr>
      </p:pic>
      <p:sp>
        <p:nvSpPr>
          <p:cNvPr id="13" name="Rechthoek 12"/>
          <p:cNvSpPr/>
          <p:nvPr/>
        </p:nvSpPr>
        <p:spPr>
          <a:xfrm>
            <a:off x="51873" y="3349061"/>
            <a:ext cx="5223904" cy="924311"/>
          </a:xfrm>
          <a:prstGeom prst="rect">
            <a:avLst/>
          </a:prstGeom>
          <a:noFill/>
        </p:spPr>
        <p:txBody>
          <a:bodyPr wrap="square" lIns="61932" tIns="30966" rIns="61932" bIns="30966" anchor="t">
            <a:spAutoFit/>
          </a:bodyPr>
          <a:lstStyle/>
          <a:p>
            <a:pPr algn="ctr"/>
            <a:r>
              <a:rPr lang="nl-NL" sz="2800" b="1" dirty="0">
                <a:ln w="0"/>
                <a:solidFill>
                  <a:schemeClr val="accent6">
                    <a:lumMod val="50000"/>
                  </a:schemeClr>
                </a:solidFill>
                <a:latin typeface="Eras Bold ITC" panose="020B0907030504020204" pitchFamily="34" charset="0"/>
                <a:ea typeface="Verdana"/>
                <a:cs typeface="DokChampa"/>
              </a:rPr>
              <a:t>15, 16, 19, 22, 23, 25 en 26</a:t>
            </a:r>
          </a:p>
          <a:p>
            <a:pPr algn="ctr"/>
            <a:r>
              <a:rPr lang="nl-NL" sz="2800" b="1" dirty="0">
                <a:ln w="0"/>
                <a:solidFill>
                  <a:schemeClr val="accent6">
                    <a:lumMod val="50000"/>
                  </a:schemeClr>
                </a:solidFill>
                <a:latin typeface="Eras Bold ITC" panose="020B0907030504020204" pitchFamily="34" charset="0"/>
                <a:ea typeface="Verdana"/>
                <a:cs typeface="DokChampa"/>
              </a:rPr>
              <a:t>Augustus</a:t>
            </a:r>
          </a:p>
        </p:txBody>
      </p:sp>
      <p:pic>
        <p:nvPicPr>
          <p:cNvPr id="7" name="Picture 9">
            <a:extLst>
              <a:ext uri="{FF2B5EF4-FFF2-40B4-BE49-F238E27FC236}">
                <a16:creationId xmlns:a16="http://schemas.microsoft.com/office/drawing/2014/main" id="{C10F78DC-5DE1-46D4-BCFD-12EE29152914}"/>
              </a:ext>
            </a:extLst>
          </p:cNvPr>
          <p:cNvPicPr>
            <a:picLocks noChangeAspect="1"/>
          </p:cNvPicPr>
          <p:nvPr/>
        </p:nvPicPr>
        <p:blipFill>
          <a:blip r:embed="rId4"/>
          <a:stretch>
            <a:fillRect/>
          </a:stretch>
        </p:blipFill>
        <p:spPr>
          <a:xfrm>
            <a:off x="4156342" y="3980362"/>
            <a:ext cx="1003709" cy="1519399"/>
          </a:xfrm>
          <a:prstGeom prst="rect">
            <a:avLst/>
          </a:prstGeom>
        </p:spPr>
      </p:pic>
      <p:sp>
        <p:nvSpPr>
          <p:cNvPr id="22" name="Rechthoek 21">
            <a:extLst>
              <a:ext uri="{FF2B5EF4-FFF2-40B4-BE49-F238E27FC236}">
                <a16:creationId xmlns:a16="http://schemas.microsoft.com/office/drawing/2014/main" id="{ABF1BB3D-7D33-4F9E-AFB5-9BD9F3FA8A71}"/>
              </a:ext>
            </a:extLst>
          </p:cNvPr>
          <p:cNvSpPr/>
          <p:nvPr/>
        </p:nvSpPr>
        <p:spPr>
          <a:xfrm>
            <a:off x="14072" y="6940768"/>
            <a:ext cx="5313578" cy="618907"/>
          </a:xfrm>
          <a:prstGeom prst="rect">
            <a:avLst/>
          </a:prstGeom>
          <a:solidFill>
            <a:schemeClr val="accent6">
              <a:lumMod val="50000"/>
            </a:schemeClr>
          </a:solidFill>
        </p:spPr>
        <p:txBody>
          <a:bodyPr wrap="square">
            <a:noAutofit/>
          </a:bodyPr>
          <a:lstStyle/>
          <a:p>
            <a:r>
              <a:rPr lang="nl-NL"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Volg ons op Facebook, Instagram, </a:t>
            </a:r>
          </a:p>
          <a:p>
            <a:r>
              <a:rPr lang="nl-NL"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Twitter of op www.svnieuwdorp.nl</a:t>
            </a:r>
            <a:endParaRPr lang="nl-NL" dirty="0">
              <a:solidFill>
                <a:schemeClr val="bg1"/>
              </a:solidFill>
              <a:latin typeface="Times New Roman" panose="02020603050405020304" pitchFamily="18" charset="0"/>
              <a:cs typeface="Times New Roman" panose="02020603050405020304" pitchFamily="18" charset="0"/>
            </a:endParaRPr>
          </a:p>
        </p:txBody>
      </p:sp>
      <p:pic>
        <p:nvPicPr>
          <p:cNvPr id="23" name="Afbeelding 22" descr="Afbeelding met object, tekening&#10;&#10;Automatisch gegenereerde beschrijving">
            <a:extLst>
              <a:ext uri="{FF2B5EF4-FFF2-40B4-BE49-F238E27FC236}">
                <a16:creationId xmlns:a16="http://schemas.microsoft.com/office/drawing/2014/main" id="{BB924BC2-1EB8-4AB1-9560-8611A57AF0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2171" y="6978180"/>
            <a:ext cx="549601" cy="478341"/>
          </a:xfrm>
          <a:prstGeom prst="rect">
            <a:avLst/>
          </a:prstGeom>
        </p:spPr>
      </p:pic>
      <p:pic>
        <p:nvPicPr>
          <p:cNvPr id="24" name="Afbeelding 23" descr="Afbeelding met licht, teken, tekening&#10;&#10;Automatisch gegenereerde beschrijving">
            <a:extLst>
              <a:ext uri="{FF2B5EF4-FFF2-40B4-BE49-F238E27FC236}">
                <a16:creationId xmlns:a16="http://schemas.microsoft.com/office/drawing/2014/main" id="{49E18E46-A10C-44F1-86DB-5B6589F8758E}"/>
              </a:ext>
            </a:extLst>
          </p:cNvPr>
          <p:cNvPicPr>
            <a:picLocks noChangeAspect="1"/>
          </p:cNvPicPr>
          <p:nvPr/>
        </p:nvPicPr>
        <p:blipFill rotWithShape="1">
          <a:blip r:embed="rId6">
            <a:extLst>
              <a:ext uri="{28A0092B-C50C-407E-A947-70E740481C1C}">
                <a14:useLocalDpi xmlns:a14="http://schemas.microsoft.com/office/drawing/2010/main" val="0"/>
              </a:ext>
            </a:extLst>
          </a:blip>
          <a:srcRect b="32432"/>
          <a:stretch/>
        </p:blipFill>
        <p:spPr>
          <a:xfrm>
            <a:off x="4156342" y="7034213"/>
            <a:ext cx="549601" cy="360000"/>
          </a:xfrm>
          <a:prstGeom prst="rect">
            <a:avLst/>
          </a:prstGeom>
        </p:spPr>
      </p:pic>
      <p:pic>
        <p:nvPicPr>
          <p:cNvPr id="25" name="Afbeelding 24">
            <a:extLst>
              <a:ext uri="{FF2B5EF4-FFF2-40B4-BE49-F238E27FC236}">
                <a16:creationId xmlns:a16="http://schemas.microsoft.com/office/drawing/2014/main" id="{F2517E53-72B1-4F7A-BAA0-3158026A51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79565" y="7021667"/>
            <a:ext cx="360000" cy="360000"/>
          </a:xfrm>
          <a:prstGeom prst="rect">
            <a:avLst/>
          </a:prstGeom>
        </p:spPr>
      </p:pic>
      <p:pic>
        <p:nvPicPr>
          <p:cNvPr id="5" name="Afbeelding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9132" y="1114459"/>
            <a:ext cx="1243071" cy="987551"/>
          </a:xfrm>
          <a:prstGeom prst="rect">
            <a:avLst/>
          </a:prstGeom>
          <a:noFill/>
        </p:spPr>
      </p:pic>
      <p:pic>
        <p:nvPicPr>
          <p:cNvPr id="17" name="Afbeelding 16">
            <a:extLst>
              <a:ext uri="{FF2B5EF4-FFF2-40B4-BE49-F238E27FC236}">
                <a16:creationId xmlns:a16="http://schemas.microsoft.com/office/drawing/2014/main" id="{1C55E4B8-606A-1E55-844D-9228C102D23E}"/>
              </a:ext>
            </a:extLst>
          </p:cNvPr>
          <p:cNvPicPr>
            <a:picLocks noChangeAspect="1"/>
          </p:cNvPicPr>
          <p:nvPr/>
        </p:nvPicPr>
        <p:blipFill rotWithShape="1">
          <a:blip r:embed="rId9">
            <a:extLst>
              <a:ext uri="{28A0092B-C50C-407E-A947-70E740481C1C}">
                <a14:useLocalDpi xmlns:a14="http://schemas.microsoft.com/office/drawing/2010/main" val="0"/>
              </a:ext>
            </a:extLst>
          </a:blip>
          <a:srcRect l="15894" r="16399"/>
          <a:stretch/>
        </p:blipFill>
        <p:spPr>
          <a:xfrm>
            <a:off x="70503" y="5960429"/>
            <a:ext cx="2016481" cy="927933"/>
          </a:xfrm>
          <a:prstGeom prst="rect">
            <a:avLst/>
          </a:prstGeom>
        </p:spPr>
      </p:pic>
      <p:pic>
        <p:nvPicPr>
          <p:cNvPr id="18" name="Picture 4" descr="zlm-verzekeringen - Nokavision">
            <a:extLst>
              <a:ext uri="{FF2B5EF4-FFF2-40B4-BE49-F238E27FC236}">
                <a16:creationId xmlns:a16="http://schemas.microsoft.com/office/drawing/2014/main" id="{7AE2855D-7C45-4D81-06E1-29CBAB7E828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9132" y="5165353"/>
            <a:ext cx="1405678" cy="773206"/>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81F21451-D17F-117D-D6D0-11DE41CBD8A4}"/>
              </a:ext>
            </a:extLst>
          </p:cNvPr>
          <p:cNvSpPr txBox="1"/>
          <p:nvPr/>
        </p:nvSpPr>
        <p:spPr>
          <a:xfrm>
            <a:off x="146142" y="206225"/>
            <a:ext cx="1460415" cy="646331"/>
          </a:xfrm>
          <a:prstGeom prst="rect">
            <a:avLst/>
          </a:prstGeom>
          <a:noFill/>
        </p:spPr>
        <p:txBody>
          <a:bodyPr wrap="square" rtlCol="0">
            <a:spAutoFit/>
          </a:bodyPr>
          <a:lstStyle/>
          <a:p>
            <a:pPr algn="ctr"/>
            <a:r>
              <a:rPr lang="nl-NL" sz="3600" b="1" dirty="0">
                <a:solidFill>
                  <a:schemeClr val="bg1"/>
                </a:solidFill>
                <a:latin typeface="Eras Bold ITC" panose="020B0907030504020204" pitchFamily="34" charset="0"/>
              </a:rPr>
              <a:t>2023</a:t>
            </a:r>
          </a:p>
        </p:txBody>
      </p:sp>
      <p:pic>
        <p:nvPicPr>
          <p:cNvPr id="3" name="Afbeelding 2">
            <a:extLst>
              <a:ext uri="{FF2B5EF4-FFF2-40B4-BE49-F238E27FC236}">
                <a16:creationId xmlns:a16="http://schemas.microsoft.com/office/drawing/2014/main" id="{8EC9CD53-6DB1-90D5-8B4F-DA27FE0B98A4}"/>
              </a:ext>
            </a:extLst>
          </p:cNvPr>
          <p:cNvPicPr>
            <a:picLocks noChangeAspect="1"/>
          </p:cNvPicPr>
          <p:nvPr/>
        </p:nvPicPr>
        <p:blipFill>
          <a:blip r:embed="rId11"/>
          <a:stretch>
            <a:fillRect/>
          </a:stretch>
        </p:blipFill>
        <p:spPr>
          <a:xfrm>
            <a:off x="3555888" y="6127909"/>
            <a:ext cx="1604163" cy="763887"/>
          </a:xfrm>
          <a:prstGeom prst="rect">
            <a:avLst/>
          </a:prstGeom>
        </p:spPr>
      </p:pic>
      <p:pic>
        <p:nvPicPr>
          <p:cNvPr id="4" name="Picture 2" descr="Home Video - Zwaluwen Jeugdactie">
            <a:extLst>
              <a:ext uri="{FF2B5EF4-FFF2-40B4-BE49-F238E27FC236}">
                <a16:creationId xmlns:a16="http://schemas.microsoft.com/office/drawing/2014/main" id="{11B804DA-49BC-867B-6D99-326A83224DD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49912" y="5368210"/>
            <a:ext cx="1266165" cy="1519399"/>
          </a:xfrm>
          <a:prstGeom prst="rect">
            <a:avLst/>
          </a:prstGeom>
          <a:noFill/>
          <a:extLst>
            <a:ext uri="{909E8E84-426E-40DD-AFC4-6F175D3DCCD1}">
              <a14:hiddenFill xmlns:a14="http://schemas.microsoft.com/office/drawing/2010/main">
                <a:solidFill>
                  <a:srgbClr val="FFFFFF"/>
                </a:solidFill>
              </a14:hiddenFill>
            </a:ext>
          </a:extLst>
        </p:spPr>
      </p:pic>
      <p:sp>
        <p:nvSpPr>
          <p:cNvPr id="8" name="Rechthoek 7">
            <a:extLst>
              <a:ext uri="{FF2B5EF4-FFF2-40B4-BE49-F238E27FC236}">
                <a16:creationId xmlns:a16="http://schemas.microsoft.com/office/drawing/2014/main" id="{3A334EFE-BDE0-DC43-8AEF-D115B5E797EC}"/>
              </a:ext>
            </a:extLst>
          </p:cNvPr>
          <p:cNvSpPr/>
          <p:nvPr/>
        </p:nvSpPr>
        <p:spPr>
          <a:xfrm>
            <a:off x="3519895" y="5573456"/>
            <a:ext cx="1619670" cy="4807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sz="1200" dirty="0">
                <a:solidFill>
                  <a:srgbClr val="00B050"/>
                </a:solidFill>
                <a:latin typeface="Eras Bold ITC" panose="020B0907030504020204" pitchFamily="34" charset="0"/>
              </a:rPr>
              <a:t>BSC G TOERNOOI </a:t>
            </a:r>
          </a:p>
          <a:p>
            <a:pPr algn="ctr"/>
            <a:r>
              <a:rPr lang="nl-NL" sz="1200" dirty="0">
                <a:solidFill>
                  <a:srgbClr val="00B050"/>
                </a:solidFill>
                <a:latin typeface="Eras Bold ITC" panose="020B0907030504020204" pitchFamily="34" charset="0"/>
              </a:rPr>
              <a:t>16 september</a:t>
            </a:r>
          </a:p>
        </p:txBody>
      </p:sp>
      <p:pic>
        <p:nvPicPr>
          <p:cNvPr id="11" name="Afbeelding 10">
            <a:extLst>
              <a:ext uri="{FF2B5EF4-FFF2-40B4-BE49-F238E27FC236}">
                <a16:creationId xmlns:a16="http://schemas.microsoft.com/office/drawing/2014/main" id="{C654345A-8D37-64E2-C485-341B99A3A2D0}"/>
              </a:ext>
            </a:extLst>
          </p:cNvPr>
          <p:cNvPicPr>
            <a:picLocks noChangeAspect="1"/>
          </p:cNvPicPr>
          <p:nvPr/>
        </p:nvPicPr>
        <p:blipFill>
          <a:blip r:embed="rId13"/>
          <a:stretch>
            <a:fillRect/>
          </a:stretch>
        </p:blipFill>
        <p:spPr>
          <a:xfrm>
            <a:off x="1834352" y="4397518"/>
            <a:ext cx="1933565" cy="732661"/>
          </a:xfrm>
          <a:prstGeom prst="rect">
            <a:avLst/>
          </a:prstGeom>
        </p:spPr>
      </p:pic>
    </p:spTree>
    <p:extLst>
      <p:ext uri="{BB962C8B-B14F-4D97-AF65-F5344CB8AC3E}">
        <p14:creationId xmlns:p14="http://schemas.microsoft.com/office/powerpoint/2010/main" val="132170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6931892C-DEB5-4D47-9483-5F3A7CFB95EB}"/>
              </a:ext>
            </a:extLst>
          </p:cNvPr>
          <p:cNvSpPr txBox="1"/>
          <p:nvPr/>
        </p:nvSpPr>
        <p:spPr>
          <a:xfrm>
            <a:off x="0" y="-1302"/>
            <a:ext cx="5327650" cy="400110"/>
          </a:xfrm>
          <a:prstGeom prst="rect">
            <a:avLst/>
          </a:prstGeom>
          <a:solidFill>
            <a:schemeClr val="accent6">
              <a:lumMod val="50000"/>
            </a:schemeClr>
          </a:solidFill>
        </p:spPr>
        <p:txBody>
          <a:bodyPr wrap="square" rtlCol="0">
            <a:spAutoFit/>
          </a:bodyPr>
          <a:lstStyle/>
          <a:p>
            <a:pPr algn="ctr"/>
            <a:r>
              <a:rPr lang="nl-NL" sz="2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Reglement BSC toernooi A &amp; B 2023</a:t>
            </a:r>
          </a:p>
        </p:txBody>
      </p:sp>
      <p:sp>
        <p:nvSpPr>
          <p:cNvPr id="9" name="Rechthoek 8">
            <a:extLst>
              <a:ext uri="{FF2B5EF4-FFF2-40B4-BE49-F238E27FC236}">
                <a16:creationId xmlns:a16="http://schemas.microsoft.com/office/drawing/2014/main" id="{8EE73A6B-C766-4ED1-9D55-E2B2996A6783}"/>
              </a:ext>
            </a:extLst>
          </p:cNvPr>
          <p:cNvSpPr/>
          <p:nvPr/>
        </p:nvSpPr>
        <p:spPr>
          <a:xfrm>
            <a:off x="0" y="6938250"/>
            <a:ext cx="5327649" cy="621425"/>
          </a:xfrm>
          <a:prstGeom prst="rect">
            <a:avLst/>
          </a:prstGeom>
          <a:solidFill>
            <a:schemeClr val="accent6">
              <a:lumMod val="50000"/>
            </a:schemeClr>
          </a:solidFill>
        </p:spPr>
        <p:txBody>
          <a:bodyPr wrap="square">
            <a:noAutofit/>
          </a:bodyPr>
          <a:lstStyle/>
          <a:p>
            <a:r>
              <a:rPr lang="nl-NL"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Volg ons op Facebook, Instagram, </a:t>
            </a:r>
          </a:p>
          <a:p>
            <a:r>
              <a:rPr lang="nl-NL"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Twitter of op www.svnieuwdorp.nl</a:t>
            </a:r>
            <a:endParaRPr lang="nl-NL" dirty="0">
              <a:solidFill>
                <a:schemeClr val="bg1"/>
              </a:solidFill>
              <a:latin typeface="Times New Roman" panose="02020603050405020304" pitchFamily="18" charset="0"/>
              <a:cs typeface="Times New Roman" panose="02020603050405020304" pitchFamily="18" charset="0"/>
            </a:endParaRPr>
          </a:p>
        </p:txBody>
      </p:sp>
      <p:pic>
        <p:nvPicPr>
          <p:cNvPr id="10" name="Afbeelding 9" descr="Afbeelding met object, tekening&#10;&#10;Automatisch gegenereerde beschrijving">
            <a:extLst>
              <a:ext uri="{FF2B5EF4-FFF2-40B4-BE49-F238E27FC236}">
                <a16:creationId xmlns:a16="http://schemas.microsoft.com/office/drawing/2014/main" id="{995772FE-A85C-4D14-AABC-3978176F09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2171" y="6978180"/>
            <a:ext cx="549601" cy="478341"/>
          </a:xfrm>
          <a:prstGeom prst="rect">
            <a:avLst/>
          </a:prstGeom>
        </p:spPr>
      </p:pic>
      <p:pic>
        <p:nvPicPr>
          <p:cNvPr id="11" name="Afbeelding 10" descr="Afbeelding met licht, teken, tekening&#10;&#10;Automatisch gegenereerde beschrijving">
            <a:extLst>
              <a:ext uri="{FF2B5EF4-FFF2-40B4-BE49-F238E27FC236}">
                <a16:creationId xmlns:a16="http://schemas.microsoft.com/office/drawing/2014/main" id="{290591E1-538B-4FE6-9EB6-A4ACC1A4A6EE}"/>
              </a:ext>
            </a:extLst>
          </p:cNvPr>
          <p:cNvPicPr>
            <a:picLocks noChangeAspect="1"/>
          </p:cNvPicPr>
          <p:nvPr/>
        </p:nvPicPr>
        <p:blipFill rotWithShape="1">
          <a:blip r:embed="rId3">
            <a:extLst>
              <a:ext uri="{28A0092B-C50C-407E-A947-70E740481C1C}">
                <a14:useLocalDpi xmlns:a14="http://schemas.microsoft.com/office/drawing/2010/main" val="0"/>
              </a:ext>
            </a:extLst>
          </a:blip>
          <a:srcRect b="32432"/>
          <a:stretch/>
        </p:blipFill>
        <p:spPr>
          <a:xfrm>
            <a:off x="4156342" y="7034213"/>
            <a:ext cx="549601" cy="360000"/>
          </a:xfrm>
          <a:prstGeom prst="rect">
            <a:avLst/>
          </a:prstGeom>
        </p:spPr>
      </p:pic>
      <p:pic>
        <p:nvPicPr>
          <p:cNvPr id="12" name="Afbeelding 11">
            <a:extLst>
              <a:ext uri="{FF2B5EF4-FFF2-40B4-BE49-F238E27FC236}">
                <a16:creationId xmlns:a16="http://schemas.microsoft.com/office/drawing/2014/main" id="{E002E61B-3A0C-493E-8845-0BAB039120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9565" y="7021667"/>
            <a:ext cx="360000" cy="360000"/>
          </a:xfrm>
          <a:prstGeom prst="rect">
            <a:avLst/>
          </a:prstGeom>
        </p:spPr>
      </p:pic>
      <p:sp>
        <p:nvSpPr>
          <p:cNvPr id="8" name="Rechthoek 7">
            <a:extLst>
              <a:ext uri="{FF2B5EF4-FFF2-40B4-BE49-F238E27FC236}">
                <a16:creationId xmlns:a16="http://schemas.microsoft.com/office/drawing/2014/main" id="{471B3AFE-8462-94F6-9FCC-11C1333F43DC}"/>
              </a:ext>
            </a:extLst>
          </p:cNvPr>
          <p:cNvSpPr/>
          <p:nvPr/>
        </p:nvSpPr>
        <p:spPr>
          <a:xfrm>
            <a:off x="58510" y="618366"/>
            <a:ext cx="5210629" cy="6093976"/>
          </a:xfrm>
          <a:prstGeom prst="rect">
            <a:avLst/>
          </a:prstGeom>
        </p:spPr>
        <p:txBody>
          <a:bodyPr wrap="square">
            <a:spAutoFit/>
          </a:bodyPr>
          <a:lstStyle/>
          <a:p>
            <a:pPr marL="171450" lvl="0" indent="-171450" defTabSz="914400" eaLnBrk="0" fontAlgn="base" hangingPunct="0">
              <a:spcBef>
                <a:spcPct val="0"/>
              </a:spcBef>
              <a:spcAft>
                <a:spcPct val="0"/>
              </a:spcAft>
              <a:buFont typeface="Arial" panose="020B0604020202020204" pitchFamily="34" charset="0"/>
              <a:buChar char="•"/>
            </a:pPr>
            <a:r>
              <a:rPr lang="nl-NL" altLang="nl-NL" sz="12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Artikel 1</a:t>
            </a:r>
            <a:endParaRPr lang="nl-NL" altLang="nl-NL" sz="1200" b="1" dirty="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nl-NL" altLang="nl-NL"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 wedstrijden worden gespeeld volgens de bepalingen en de reglementen van de K.N.V.B. </a:t>
            </a:r>
            <a:endParaRPr lang="nl-NL" altLang="nl-NL" sz="1000" dirty="0">
              <a:latin typeface="Times New Roman" panose="02020603050405020304" pitchFamily="18" charset="0"/>
              <a:cs typeface="Times New Roman" panose="02020603050405020304" pitchFamily="18" charset="0"/>
            </a:endParaRPr>
          </a:p>
          <a:p>
            <a:pPr marL="171450" lvl="0" indent="-171450" defTabSz="914400" eaLnBrk="0" fontAlgn="base" hangingPunct="0">
              <a:spcBef>
                <a:spcPct val="0"/>
              </a:spcBef>
              <a:spcAft>
                <a:spcPct val="0"/>
              </a:spcAft>
              <a:buFont typeface="Arial" panose="020B0604020202020204" pitchFamily="34" charset="0"/>
              <a:buChar char="•"/>
            </a:pPr>
            <a:r>
              <a:rPr lang="nl-NL" altLang="nl-NL" sz="12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Artikel 2</a:t>
            </a:r>
            <a:endParaRPr lang="nl-NL" altLang="nl-NL" sz="1200" b="1" dirty="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nl-NL" altLang="nl-NL"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Alle wedstrijden zullen worden geleid door scheidsrechters van de K.N.V.B. met eigen clubgrensrechters. </a:t>
            </a:r>
            <a:endParaRPr lang="nl-NL" altLang="nl-NL" sz="1000" dirty="0">
              <a:latin typeface="Times New Roman" panose="02020603050405020304" pitchFamily="18" charset="0"/>
              <a:cs typeface="Times New Roman" panose="02020603050405020304" pitchFamily="18" charset="0"/>
            </a:endParaRPr>
          </a:p>
          <a:p>
            <a:pPr marL="171450" lvl="0" indent="-171450" defTabSz="914400" eaLnBrk="0" fontAlgn="base" hangingPunct="0">
              <a:spcBef>
                <a:spcPct val="0"/>
              </a:spcBef>
              <a:spcAft>
                <a:spcPct val="0"/>
              </a:spcAft>
              <a:buFont typeface="Arial" panose="020B0604020202020204" pitchFamily="34" charset="0"/>
              <a:buChar char="•"/>
            </a:pPr>
            <a:r>
              <a:rPr lang="nl-NL" altLang="nl-NL" sz="12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Artikel 3</a:t>
            </a:r>
            <a:endParaRPr lang="nl-NL" altLang="nl-NL" sz="1200" b="1" dirty="0">
              <a:latin typeface="Times New Roman" panose="02020603050405020304" pitchFamily="18" charset="0"/>
              <a:cs typeface="Times New Roman" panose="02020603050405020304" pitchFamily="18" charset="0"/>
            </a:endParaRPr>
          </a:p>
          <a:p>
            <a:r>
              <a:rPr lang="nl-NL" sz="1000" dirty="0">
                <a:solidFill>
                  <a:srgbClr val="000000"/>
                </a:solidFill>
                <a:latin typeface="Times New Roman" panose="02020603050405020304" pitchFamily="18" charset="0"/>
                <a:cs typeface="Times New Roman" panose="02020603050405020304" pitchFamily="18" charset="0"/>
              </a:rPr>
              <a:t>De wedstrijden duren 1x90 minuten.</a:t>
            </a:r>
          </a:p>
          <a:p>
            <a:r>
              <a:rPr lang="nl-NL" sz="1000" dirty="0">
                <a:solidFill>
                  <a:srgbClr val="000000"/>
                </a:solidFill>
                <a:latin typeface="Times New Roman" panose="02020603050405020304" pitchFamily="18" charset="0"/>
                <a:cs typeface="Times New Roman" panose="02020603050405020304" pitchFamily="18" charset="0"/>
              </a:rPr>
              <a:t>Om de rangschikking in poules A en B te bepalen hanteren we de volgende regels:</a:t>
            </a:r>
          </a:p>
          <a:p>
            <a:pPr marL="228600" indent="-228600">
              <a:buFont typeface="+mj-lt"/>
              <a:buAutoNum type="arabicPeriod"/>
            </a:pPr>
            <a:r>
              <a:rPr lang="nl-NL" sz="1000" dirty="0">
                <a:solidFill>
                  <a:srgbClr val="000000"/>
                </a:solidFill>
                <a:latin typeface="Times New Roman" panose="02020603050405020304" pitchFamily="18" charset="0"/>
                <a:cs typeface="Times New Roman" panose="02020603050405020304" pitchFamily="18" charset="0"/>
              </a:rPr>
              <a:t>Bij gelijke stand volgen er 3 strafschoppen (om en om) om een winnaar en verliezer te bepalen.</a:t>
            </a:r>
          </a:p>
          <a:p>
            <a:pPr marL="228600" indent="-228600">
              <a:buFont typeface="+mj-lt"/>
              <a:buAutoNum type="arabicPeriod"/>
            </a:pPr>
            <a:r>
              <a:rPr lang="nl-NL" sz="1000" dirty="0">
                <a:solidFill>
                  <a:srgbClr val="000000"/>
                </a:solidFill>
                <a:latin typeface="Times New Roman" panose="02020603050405020304" pitchFamily="18" charset="0"/>
                <a:cs typeface="Times New Roman" panose="02020603050405020304" pitchFamily="18" charset="0"/>
              </a:rPr>
              <a:t>De winnaars van de 1e ronde spelen op de finaledagen tegen elkaar om de 1e en 2e plaats</a:t>
            </a:r>
            <a:r>
              <a:rPr lang="en-NL" sz="1000" dirty="0">
                <a:solidFill>
                  <a:srgbClr val="000000"/>
                </a:solidFill>
                <a:latin typeface="Times New Roman" panose="02020603050405020304" pitchFamily="18" charset="0"/>
                <a:cs typeface="Times New Roman" panose="02020603050405020304" pitchFamily="18" charset="0"/>
              </a:rPr>
              <a:t> </a:t>
            </a:r>
            <a:r>
              <a:rPr lang="nl-NL" sz="1000" dirty="0">
                <a:solidFill>
                  <a:srgbClr val="000000"/>
                </a:solidFill>
                <a:latin typeface="Times New Roman" panose="02020603050405020304" pitchFamily="18" charset="0"/>
                <a:cs typeface="Times New Roman" panose="02020603050405020304" pitchFamily="18" charset="0"/>
              </a:rPr>
              <a:t>in hun poule, de verliezers om de 3e en 4e plaats.</a:t>
            </a:r>
          </a:p>
          <a:p>
            <a:pPr marL="171450" lvl="0" indent="-171450" defTabSz="914400" eaLnBrk="0" fontAlgn="base" hangingPunct="0">
              <a:spcBef>
                <a:spcPct val="0"/>
              </a:spcBef>
              <a:spcAft>
                <a:spcPct val="0"/>
              </a:spcAft>
              <a:buFont typeface="Arial" panose="020B0604020202020204" pitchFamily="34" charset="0"/>
              <a:buChar char="•"/>
              <a:tabLst>
                <a:tab pos="996950" algn="l"/>
              </a:tabLst>
            </a:pPr>
            <a:r>
              <a:rPr lang="nl-NL" altLang="nl-NL" sz="12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Artikel 4</a:t>
            </a:r>
            <a:endParaRPr lang="nl-NL" altLang="nl-NL" sz="1200" b="1" dirty="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tabLst>
                <a:tab pos="996950" algn="l"/>
              </a:tabLst>
            </a:pPr>
            <a:r>
              <a:rPr lang="nl-NL" altLang="nl-NL"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Regels bij naderend onweer. Bij naderend onweer gelden de regels van de KNVB. Als de wedstrijden door de scheidsrechters gestaakt worden gelden de volgende regels:</a:t>
            </a:r>
            <a:endParaRPr lang="nl-NL" altLang="nl-NL" sz="1000" dirty="0">
              <a:latin typeface="Times New Roman" panose="02020603050405020304" pitchFamily="18" charset="0"/>
              <a:cs typeface="Times New Roman" panose="02020603050405020304" pitchFamily="18" charset="0"/>
            </a:endParaRPr>
          </a:p>
          <a:p>
            <a:pPr marL="228600" lvl="0" indent="-228600" defTabSz="914400" eaLnBrk="0" fontAlgn="base" hangingPunct="0">
              <a:spcBef>
                <a:spcPct val="0"/>
              </a:spcBef>
              <a:spcAft>
                <a:spcPct val="0"/>
              </a:spcAft>
              <a:buFont typeface="+mj-lt"/>
              <a:buAutoNum type="arabicPeriod"/>
              <a:tabLst>
                <a:tab pos="996950" algn="l"/>
              </a:tabLst>
            </a:pPr>
            <a:r>
              <a:rPr lang="nl-NL" altLang="nl-NL"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Indien het toernooischema dat toelaat wordt de wedstrijd hervat en uitgespeeld</a:t>
            </a:r>
          </a:p>
          <a:p>
            <a:pPr marL="228600" lvl="0" indent="-228600" defTabSz="914400" eaLnBrk="0" fontAlgn="base" hangingPunct="0">
              <a:spcBef>
                <a:spcPct val="0"/>
              </a:spcBef>
              <a:spcAft>
                <a:spcPct val="0"/>
              </a:spcAft>
              <a:buFont typeface="+mj-lt"/>
              <a:buAutoNum type="arabicPeriod"/>
              <a:tabLst>
                <a:tab pos="996950" algn="l"/>
              </a:tabLst>
            </a:pPr>
            <a:r>
              <a:rPr lang="nl-NL" altLang="nl-NL"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Indien het toernooischema dat niet toelaat geldt de stand die op het moment van staken bereikt is. Zulks ter beoordeling van de wedstrijdleiding.</a:t>
            </a:r>
            <a:endParaRPr lang="nl-NL" altLang="nl-NL" sz="1000" dirty="0">
              <a:latin typeface="Times New Roman" panose="02020603050405020304" pitchFamily="18" charset="0"/>
              <a:cs typeface="Times New Roman" panose="02020603050405020304" pitchFamily="18" charset="0"/>
            </a:endParaRPr>
          </a:p>
          <a:p>
            <a:pPr marL="171450" lvl="0" indent="-171450" defTabSz="914400" eaLnBrk="0" fontAlgn="base" hangingPunct="0">
              <a:spcBef>
                <a:spcPct val="0"/>
              </a:spcBef>
              <a:spcAft>
                <a:spcPct val="0"/>
              </a:spcAft>
              <a:buFont typeface="Arial" panose="020B0604020202020204" pitchFamily="34" charset="0"/>
              <a:buChar char="•"/>
              <a:tabLst>
                <a:tab pos="996950" algn="l"/>
              </a:tabLst>
            </a:pPr>
            <a:r>
              <a:rPr lang="nl-NL" altLang="nl-NL" sz="12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Artikel 5</a:t>
            </a:r>
            <a:endParaRPr lang="nl-NL" altLang="nl-NL" sz="1200" b="1" dirty="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tabLst>
                <a:tab pos="996950" algn="l"/>
              </a:tabLst>
            </a:pPr>
            <a:r>
              <a:rPr lang="nl-NL" altLang="nl-NL"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Wordt een speler door de scheidsrechter met een directe rode kaart uit het veld gezonden dan is hij diezelfde dag niet meer speelgerechtigd.</a:t>
            </a:r>
            <a:endParaRPr lang="nl-NL" altLang="nl-NL" sz="1000" dirty="0">
              <a:latin typeface="Times New Roman" panose="02020603050405020304" pitchFamily="18" charset="0"/>
              <a:cs typeface="Times New Roman" panose="02020603050405020304" pitchFamily="18" charset="0"/>
            </a:endParaRPr>
          </a:p>
          <a:p>
            <a:pPr marL="171450" lvl="0" indent="-171450" defTabSz="914400" eaLnBrk="0" fontAlgn="base" hangingPunct="0">
              <a:spcBef>
                <a:spcPct val="0"/>
              </a:spcBef>
              <a:spcAft>
                <a:spcPct val="0"/>
              </a:spcAft>
              <a:buFont typeface="Arial" panose="020B0604020202020204" pitchFamily="34" charset="0"/>
              <a:buChar char="•"/>
              <a:tabLst>
                <a:tab pos="996950" algn="l"/>
              </a:tabLst>
            </a:pPr>
            <a:r>
              <a:rPr lang="nl-NL" altLang="nl-NL" sz="12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Artikel 6</a:t>
            </a:r>
            <a:endParaRPr lang="nl-NL" altLang="nl-NL" sz="1200" b="1" dirty="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tabLst>
                <a:tab pos="996950" algn="l"/>
              </a:tabLst>
            </a:pPr>
            <a:r>
              <a:rPr lang="nl-NL" altLang="nl-NL"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Protesten kunnen niet worden ingediend.</a:t>
            </a:r>
            <a:endParaRPr lang="nl-NL" altLang="nl-NL" sz="1000" dirty="0">
              <a:latin typeface="Times New Roman" panose="02020603050405020304" pitchFamily="18" charset="0"/>
              <a:cs typeface="Times New Roman" panose="02020603050405020304" pitchFamily="18" charset="0"/>
            </a:endParaRPr>
          </a:p>
          <a:p>
            <a:pPr marL="171450" lvl="0" indent="-171450" defTabSz="914400" eaLnBrk="0" fontAlgn="base" hangingPunct="0">
              <a:spcBef>
                <a:spcPct val="0"/>
              </a:spcBef>
              <a:spcAft>
                <a:spcPct val="0"/>
              </a:spcAft>
              <a:buFont typeface="Arial" panose="020B0604020202020204" pitchFamily="34" charset="0"/>
              <a:buChar char="•"/>
              <a:tabLst>
                <a:tab pos="996950" algn="l"/>
              </a:tabLst>
            </a:pPr>
            <a:r>
              <a:rPr lang="nl-NL" altLang="nl-NL" sz="12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Artikel 7</a:t>
            </a:r>
            <a:endParaRPr lang="nl-NL" altLang="nl-NL" sz="1200" b="1" dirty="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tabLst>
                <a:tab pos="996950" algn="l"/>
              </a:tabLst>
            </a:pPr>
            <a:r>
              <a:rPr lang="nl-NL" altLang="nl-NL"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Blijkt later dat er spelers zijn uitgekomen die daartoe niet gerechtigd waren, moeten eventueel behaalde prijzen worden teruggegeven.</a:t>
            </a:r>
            <a:endParaRPr lang="nl-NL" altLang="nl-NL" sz="1000" dirty="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tabLst>
                <a:tab pos="996950" algn="l"/>
              </a:tabLst>
            </a:pPr>
            <a:r>
              <a:rPr lang="nl-NL" altLang="nl-NL"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 organisatie kan op verzoek hiervan ontheffing verlenen; voorwaarde is echter wel dat de aanvraag met duidelijke redenen omkleedt 24 uur van te voren bij de organisatie binnen moet zijn.</a:t>
            </a:r>
            <a:endParaRPr lang="nl-NL" altLang="nl-NL" sz="1000" dirty="0">
              <a:latin typeface="Times New Roman" panose="02020603050405020304" pitchFamily="18" charset="0"/>
              <a:cs typeface="Times New Roman" panose="02020603050405020304" pitchFamily="18" charset="0"/>
            </a:endParaRPr>
          </a:p>
          <a:p>
            <a:pPr marL="171450" lvl="0" indent="-171450" defTabSz="914400" eaLnBrk="0" fontAlgn="base" hangingPunct="0">
              <a:spcBef>
                <a:spcPct val="0"/>
              </a:spcBef>
              <a:spcAft>
                <a:spcPct val="0"/>
              </a:spcAft>
              <a:buFont typeface="Arial" panose="020B0604020202020204" pitchFamily="34" charset="0"/>
              <a:buChar char="•"/>
              <a:tabLst>
                <a:tab pos="996950" algn="l"/>
              </a:tabLst>
            </a:pPr>
            <a:r>
              <a:rPr lang="nl-NL" altLang="nl-NL" sz="12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Artikel 8</a:t>
            </a:r>
            <a:endParaRPr lang="nl-NL" altLang="nl-NL" sz="1200" b="1" dirty="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tabLst>
                <a:tab pos="996950" algn="l"/>
              </a:tabLst>
            </a:pPr>
            <a:r>
              <a:rPr lang="nl-NL" altLang="nl-NL"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 “S.V. Nieuwdorp” stelt zich niet aansprakelijk voor het zoek raken van persoonlijke eigendommen.</a:t>
            </a:r>
            <a:endParaRPr lang="nl-NL" altLang="nl-NL" sz="1000" dirty="0">
              <a:latin typeface="Times New Roman" panose="02020603050405020304" pitchFamily="18" charset="0"/>
              <a:cs typeface="Times New Roman" panose="02020603050405020304" pitchFamily="18" charset="0"/>
            </a:endParaRPr>
          </a:p>
          <a:p>
            <a:pPr marL="171450" lvl="0" indent="-171450" defTabSz="914400" eaLnBrk="0" fontAlgn="base" hangingPunct="0">
              <a:spcBef>
                <a:spcPct val="0"/>
              </a:spcBef>
              <a:spcAft>
                <a:spcPct val="0"/>
              </a:spcAft>
              <a:buFont typeface="Arial" panose="020B0604020202020204" pitchFamily="34" charset="0"/>
              <a:buChar char="•"/>
              <a:tabLst>
                <a:tab pos="996950" algn="l"/>
              </a:tabLst>
            </a:pPr>
            <a:r>
              <a:rPr lang="nl-NL" altLang="nl-NL" sz="12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Artikel 9</a:t>
            </a:r>
            <a:endParaRPr lang="nl-NL" altLang="nl-NL" sz="1200" b="1" dirty="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tabLst>
                <a:tab pos="996950" algn="l"/>
              </a:tabLst>
            </a:pPr>
            <a:r>
              <a:rPr lang="nl-NL" altLang="nl-NL"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Eventuele geschillen worden beslist door de organisatie (zonder recht van beroep), voor zover dit niet tot de competentie van de K.N.V.B. behoort. </a:t>
            </a:r>
          </a:p>
          <a:p>
            <a:pPr marL="171450" lvl="0" indent="-171450" defTabSz="914400" eaLnBrk="0" fontAlgn="base" hangingPunct="0">
              <a:spcBef>
                <a:spcPct val="0"/>
              </a:spcBef>
              <a:spcAft>
                <a:spcPct val="0"/>
              </a:spcAft>
              <a:buFont typeface="Arial" panose="020B0604020202020204" pitchFamily="34" charset="0"/>
              <a:buChar char="•"/>
              <a:tabLst>
                <a:tab pos="996950" algn="l"/>
              </a:tabLst>
            </a:pPr>
            <a:r>
              <a:rPr lang="nl-NL" altLang="nl-NL" sz="1200" b="1" u="sng" dirty="0">
                <a:solidFill>
                  <a:srgbClr val="000000"/>
                </a:solidFill>
                <a:latin typeface="Times New Roman" panose="02020603050405020304" pitchFamily="18" charset="0"/>
                <a:cs typeface="Times New Roman" panose="02020603050405020304" pitchFamily="18" charset="0"/>
              </a:rPr>
              <a:t>Artikel 10.</a:t>
            </a:r>
          </a:p>
          <a:p>
            <a:pPr defTabSz="914400" eaLnBrk="0" fontAlgn="base" hangingPunct="0">
              <a:spcBef>
                <a:spcPct val="0"/>
              </a:spcBef>
              <a:spcAft>
                <a:spcPct val="0"/>
              </a:spcAft>
              <a:tabLst>
                <a:tab pos="996950" algn="l"/>
              </a:tabLst>
            </a:pPr>
            <a:r>
              <a:rPr lang="nl-NL" sz="1000" dirty="0">
                <a:solidFill>
                  <a:srgbClr val="000000"/>
                </a:solidFill>
                <a:latin typeface="Times New Roman" panose="02020603050405020304" pitchFamily="18" charset="0"/>
                <a:cs typeface="Times New Roman" panose="02020603050405020304" pitchFamily="18" charset="0"/>
              </a:rPr>
              <a:t>We organiseren dit toernooi met in acht neming van de dan geldende corona regels. Mocht het nodig zijn dan zullen we die tijdig bekend maken.</a:t>
            </a:r>
          </a:p>
        </p:txBody>
      </p:sp>
    </p:spTree>
    <p:extLst>
      <p:ext uri="{BB962C8B-B14F-4D97-AF65-F5344CB8AC3E}">
        <p14:creationId xmlns:p14="http://schemas.microsoft.com/office/powerpoint/2010/main" val="1176420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Afbeelding 47">
            <a:extLst>
              <a:ext uri="{FF2B5EF4-FFF2-40B4-BE49-F238E27FC236}">
                <a16:creationId xmlns:a16="http://schemas.microsoft.com/office/drawing/2014/main" id="{D8C8DBEF-4B7B-4F5E-A063-BF25F03A93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5" y="3901986"/>
            <a:ext cx="3920338" cy="904062"/>
          </a:xfrm>
          <a:prstGeom prst="rect">
            <a:avLst/>
          </a:prstGeom>
        </p:spPr>
      </p:pic>
      <p:pic>
        <p:nvPicPr>
          <p:cNvPr id="54" name="Afbeelding 53">
            <a:extLst>
              <a:ext uri="{FF2B5EF4-FFF2-40B4-BE49-F238E27FC236}">
                <a16:creationId xmlns:a16="http://schemas.microsoft.com/office/drawing/2014/main" id="{A2BDAF68-97DC-4699-877D-9D1C5C665D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02" t="19788" r="8014" b="19978"/>
          <a:stretch/>
        </p:blipFill>
        <p:spPr>
          <a:xfrm>
            <a:off x="150339" y="459357"/>
            <a:ext cx="1587488" cy="1101824"/>
          </a:xfrm>
          <a:prstGeom prst="rect">
            <a:avLst/>
          </a:prstGeom>
        </p:spPr>
      </p:pic>
      <p:pic>
        <p:nvPicPr>
          <p:cNvPr id="53" name="Afbeelding 52">
            <a:extLst>
              <a:ext uri="{FF2B5EF4-FFF2-40B4-BE49-F238E27FC236}">
                <a16:creationId xmlns:a16="http://schemas.microsoft.com/office/drawing/2014/main" id="{B75480C3-D940-4D87-843B-1EA23F5550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3388" y="441908"/>
            <a:ext cx="1748263" cy="1252011"/>
          </a:xfrm>
          <a:prstGeom prst="rect">
            <a:avLst/>
          </a:prstGeom>
        </p:spPr>
      </p:pic>
      <p:pic>
        <p:nvPicPr>
          <p:cNvPr id="58" name="Afbeelding 57">
            <a:extLst>
              <a:ext uri="{FF2B5EF4-FFF2-40B4-BE49-F238E27FC236}">
                <a16:creationId xmlns:a16="http://schemas.microsoft.com/office/drawing/2014/main" id="{D1A86167-BB75-4DAD-9930-6D4C3212118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671" r="25350"/>
          <a:stretch/>
        </p:blipFill>
        <p:spPr>
          <a:xfrm>
            <a:off x="2969836" y="6069763"/>
            <a:ext cx="2251815" cy="773896"/>
          </a:xfrm>
          <a:prstGeom prst="rect">
            <a:avLst/>
          </a:prstGeom>
        </p:spPr>
      </p:pic>
      <p:pic>
        <p:nvPicPr>
          <p:cNvPr id="37" name="Afbeelding 36">
            <a:extLst>
              <a:ext uri="{FF2B5EF4-FFF2-40B4-BE49-F238E27FC236}">
                <a16:creationId xmlns:a16="http://schemas.microsoft.com/office/drawing/2014/main" id="{65C9673A-726F-4196-8135-B07D1CAED5F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53177" y="378532"/>
            <a:ext cx="1336408" cy="1336408"/>
          </a:xfrm>
          <a:prstGeom prst="rect">
            <a:avLst/>
          </a:prstGeom>
        </p:spPr>
      </p:pic>
      <p:sp>
        <p:nvSpPr>
          <p:cNvPr id="2" name="Tekstvak 1"/>
          <p:cNvSpPr txBox="1"/>
          <p:nvPr/>
        </p:nvSpPr>
        <p:spPr>
          <a:xfrm>
            <a:off x="3962" y="3422"/>
            <a:ext cx="5323688" cy="400110"/>
          </a:xfrm>
          <a:prstGeom prst="rect">
            <a:avLst/>
          </a:prstGeom>
          <a:solidFill>
            <a:schemeClr val="accent6">
              <a:lumMod val="50000"/>
            </a:schemeClr>
          </a:solidFill>
        </p:spPr>
        <p:txBody>
          <a:bodyPr wrap="square" rtlCol="0">
            <a:spAutoFit/>
          </a:bodyPr>
          <a:lstStyle/>
          <a:p>
            <a:pPr algn="ctr"/>
            <a:r>
              <a:rPr lang="nl-NL" sz="2000" b="1" dirty="0">
                <a:solidFill>
                  <a:schemeClr val="bg1"/>
                </a:solidFill>
                <a:latin typeface="Times New Roman" panose="02020603050405020304" pitchFamily="18" charset="0"/>
                <a:cs typeface="Times New Roman" panose="02020603050405020304" pitchFamily="18" charset="0"/>
              </a:rPr>
              <a:t>Sponsoren</a:t>
            </a:r>
          </a:p>
        </p:txBody>
      </p:sp>
      <p:pic>
        <p:nvPicPr>
          <p:cNvPr id="9" name="Afbeelding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96672" y="3297676"/>
            <a:ext cx="1562970" cy="917114"/>
          </a:xfrm>
          <a:prstGeom prst="rect">
            <a:avLst/>
          </a:prstGeom>
        </p:spPr>
      </p:pic>
      <p:pic>
        <p:nvPicPr>
          <p:cNvPr id="46" name="Afbeelding 45">
            <a:extLst>
              <a:ext uri="{FF2B5EF4-FFF2-40B4-BE49-F238E27FC236}">
                <a16:creationId xmlns:a16="http://schemas.microsoft.com/office/drawing/2014/main" id="{D498F15A-915C-4A83-A771-6286ECAA17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63040" y="3337366"/>
            <a:ext cx="1104424" cy="1104424"/>
          </a:xfrm>
          <a:prstGeom prst="rect">
            <a:avLst/>
          </a:prstGeom>
        </p:spPr>
      </p:pic>
      <p:pic>
        <p:nvPicPr>
          <p:cNvPr id="52" name="Afbeelding 51">
            <a:extLst>
              <a:ext uri="{FF2B5EF4-FFF2-40B4-BE49-F238E27FC236}">
                <a16:creationId xmlns:a16="http://schemas.microsoft.com/office/drawing/2014/main" id="{5B63C57F-AA22-40CC-A39C-D44D24846FF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12394" y="1747277"/>
            <a:ext cx="3920338" cy="499370"/>
          </a:xfrm>
          <a:prstGeom prst="rect">
            <a:avLst/>
          </a:prstGeom>
        </p:spPr>
      </p:pic>
      <p:pic>
        <p:nvPicPr>
          <p:cNvPr id="50" name="Afbeelding 49">
            <a:extLst>
              <a:ext uri="{FF2B5EF4-FFF2-40B4-BE49-F238E27FC236}">
                <a16:creationId xmlns:a16="http://schemas.microsoft.com/office/drawing/2014/main" id="{30251432-A3C8-49E8-AB9A-D081D1673F4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798" y="6069763"/>
            <a:ext cx="2058174" cy="951904"/>
          </a:xfrm>
          <a:prstGeom prst="rect">
            <a:avLst/>
          </a:prstGeom>
        </p:spPr>
      </p:pic>
      <p:pic>
        <p:nvPicPr>
          <p:cNvPr id="56" name="Afbeelding 55">
            <a:extLst>
              <a:ext uri="{FF2B5EF4-FFF2-40B4-BE49-F238E27FC236}">
                <a16:creationId xmlns:a16="http://schemas.microsoft.com/office/drawing/2014/main" id="{4ABA94D2-55F3-4E36-9097-E5905913941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5263" y="5256248"/>
            <a:ext cx="2286487" cy="961901"/>
          </a:xfrm>
          <a:prstGeom prst="rect">
            <a:avLst/>
          </a:prstGeom>
        </p:spPr>
      </p:pic>
      <p:sp>
        <p:nvSpPr>
          <p:cNvPr id="38" name="Rechthoek 37">
            <a:extLst>
              <a:ext uri="{FF2B5EF4-FFF2-40B4-BE49-F238E27FC236}">
                <a16:creationId xmlns:a16="http://schemas.microsoft.com/office/drawing/2014/main" id="{C4FE3390-CACB-4950-B516-495C1FE0FEF9}"/>
              </a:ext>
            </a:extLst>
          </p:cNvPr>
          <p:cNvSpPr/>
          <p:nvPr/>
        </p:nvSpPr>
        <p:spPr>
          <a:xfrm>
            <a:off x="-5205" y="6931900"/>
            <a:ext cx="5332855" cy="627775"/>
          </a:xfrm>
          <a:prstGeom prst="rect">
            <a:avLst/>
          </a:prstGeom>
          <a:solidFill>
            <a:schemeClr val="accent6">
              <a:lumMod val="50000"/>
            </a:schemeClr>
          </a:solidFill>
        </p:spPr>
        <p:txBody>
          <a:bodyPr wrap="square">
            <a:noAutofit/>
          </a:bodyPr>
          <a:lstStyle/>
          <a:p>
            <a:r>
              <a:rPr lang="nl-NL"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Volg ons op Facebook, Instagram, </a:t>
            </a:r>
          </a:p>
          <a:p>
            <a:r>
              <a:rPr lang="nl-NL"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Twitter of op www.svnieuwdorp.nl</a:t>
            </a:r>
            <a:endParaRPr lang="nl-NL" dirty="0">
              <a:solidFill>
                <a:schemeClr val="bg1"/>
              </a:solidFill>
              <a:latin typeface="Times New Roman" panose="02020603050405020304" pitchFamily="18" charset="0"/>
              <a:cs typeface="Times New Roman" panose="02020603050405020304" pitchFamily="18" charset="0"/>
            </a:endParaRPr>
          </a:p>
        </p:txBody>
      </p:sp>
      <p:pic>
        <p:nvPicPr>
          <p:cNvPr id="39" name="Afbeelding 38" descr="Afbeelding met object, tekening&#10;&#10;Automatisch gegenereerde beschrijving">
            <a:extLst>
              <a:ext uri="{FF2B5EF4-FFF2-40B4-BE49-F238E27FC236}">
                <a16:creationId xmlns:a16="http://schemas.microsoft.com/office/drawing/2014/main" id="{FEF3F64A-1717-4A6B-8989-DF6E9A6532C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82171" y="6978180"/>
            <a:ext cx="549601" cy="478341"/>
          </a:xfrm>
          <a:prstGeom prst="rect">
            <a:avLst/>
          </a:prstGeom>
        </p:spPr>
      </p:pic>
      <p:pic>
        <p:nvPicPr>
          <p:cNvPr id="40" name="Afbeelding 39" descr="Afbeelding met licht, teken, tekening&#10;&#10;Automatisch gegenereerde beschrijving">
            <a:extLst>
              <a:ext uri="{FF2B5EF4-FFF2-40B4-BE49-F238E27FC236}">
                <a16:creationId xmlns:a16="http://schemas.microsoft.com/office/drawing/2014/main" id="{BDAB68EB-DE8A-4439-BE62-66F793A7D6C5}"/>
              </a:ext>
            </a:extLst>
          </p:cNvPr>
          <p:cNvPicPr>
            <a:picLocks noChangeAspect="1"/>
          </p:cNvPicPr>
          <p:nvPr/>
        </p:nvPicPr>
        <p:blipFill rotWithShape="1">
          <a:blip r:embed="rId13">
            <a:extLst>
              <a:ext uri="{28A0092B-C50C-407E-A947-70E740481C1C}">
                <a14:useLocalDpi xmlns:a14="http://schemas.microsoft.com/office/drawing/2010/main" val="0"/>
              </a:ext>
            </a:extLst>
          </a:blip>
          <a:srcRect b="32432"/>
          <a:stretch/>
        </p:blipFill>
        <p:spPr>
          <a:xfrm>
            <a:off x="4156342" y="7034213"/>
            <a:ext cx="549601" cy="360000"/>
          </a:xfrm>
          <a:prstGeom prst="rect">
            <a:avLst/>
          </a:prstGeom>
        </p:spPr>
      </p:pic>
      <p:pic>
        <p:nvPicPr>
          <p:cNvPr id="42" name="Afbeelding 41">
            <a:extLst>
              <a:ext uri="{FF2B5EF4-FFF2-40B4-BE49-F238E27FC236}">
                <a16:creationId xmlns:a16="http://schemas.microsoft.com/office/drawing/2014/main" id="{C96207EC-7498-463F-A8AE-BCC4265D219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779565" y="7021667"/>
            <a:ext cx="360000" cy="360000"/>
          </a:xfrm>
          <a:prstGeom prst="rect">
            <a:avLst/>
          </a:prstGeom>
        </p:spPr>
      </p:pic>
      <p:pic>
        <p:nvPicPr>
          <p:cNvPr id="18" name="Afbeelding 17">
            <a:extLst>
              <a:ext uri="{FF2B5EF4-FFF2-40B4-BE49-F238E27FC236}">
                <a16:creationId xmlns:a16="http://schemas.microsoft.com/office/drawing/2014/main" id="{0A56D9B9-D0F0-251C-D1EE-8FC85B8373C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60099" y="2575197"/>
            <a:ext cx="1472633" cy="550528"/>
          </a:xfrm>
          <a:prstGeom prst="rect">
            <a:avLst/>
          </a:prstGeom>
        </p:spPr>
      </p:pic>
      <p:pic>
        <p:nvPicPr>
          <p:cNvPr id="5" name="Graphic 4">
            <a:extLst>
              <a:ext uri="{FF2B5EF4-FFF2-40B4-BE49-F238E27FC236}">
                <a16:creationId xmlns:a16="http://schemas.microsoft.com/office/drawing/2014/main" id="{5F77F2C4-636E-3D93-1BE6-E44AB75EC41C}"/>
              </a:ext>
            </a:extLst>
          </p:cNvPr>
          <p:cNvPicPr>
            <a:picLocks noChangeAspect="1"/>
          </p:cNvPicPr>
          <p:nvPr/>
        </p:nvPicPr>
        <p:blipFill rotWithShape="1">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l="8502" t="12851" r="10121" b="14007"/>
          <a:stretch/>
        </p:blipFill>
        <p:spPr>
          <a:xfrm>
            <a:off x="3692107" y="4643011"/>
            <a:ext cx="1515414" cy="1362077"/>
          </a:xfrm>
          <a:prstGeom prst="rect">
            <a:avLst/>
          </a:prstGeom>
        </p:spPr>
      </p:pic>
      <p:pic>
        <p:nvPicPr>
          <p:cNvPr id="6" name="Afbeelding 5">
            <a:extLst>
              <a:ext uri="{FF2B5EF4-FFF2-40B4-BE49-F238E27FC236}">
                <a16:creationId xmlns:a16="http://schemas.microsoft.com/office/drawing/2014/main" id="{19C5E8D6-463E-7875-8C60-C4A4FCE4FCB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50206" y="3064312"/>
            <a:ext cx="1443068" cy="851328"/>
          </a:xfrm>
          <a:prstGeom prst="rect">
            <a:avLst/>
          </a:prstGeom>
        </p:spPr>
      </p:pic>
      <p:pic>
        <p:nvPicPr>
          <p:cNvPr id="2050" name="Picture 2" descr="Solar2Enjoy beveelt Axitec en LG zonnepanelen aan vanwege de ongekend ...">
            <a:extLst>
              <a:ext uri="{FF2B5EF4-FFF2-40B4-BE49-F238E27FC236}">
                <a16:creationId xmlns:a16="http://schemas.microsoft.com/office/drawing/2014/main" id="{6C3EFBA9-25C5-91B2-096B-CD048256B09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96420" y="2563690"/>
            <a:ext cx="2657853" cy="6486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dfranse Automatisering B.V. - Home">
            <a:extLst>
              <a:ext uri="{FF2B5EF4-FFF2-40B4-BE49-F238E27FC236}">
                <a16:creationId xmlns:a16="http://schemas.microsoft.com/office/drawing/2014/main" id="{A9CFF6C2-F7E3-2ED8-781D-A6C6AC20620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71750" y="4611695"/>
            <a:ext cx="1282191" cy="128219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Sligro en Food&amp;i zitten samen aan tafel. | Facilicom">
            <a:extLst>
              <a:ext uri="{FF2B5EF4-FFF2-40B4-BE49-F238E27FC236}">
                <a16:creationId xmlns:a16="http://schemas.microsoft.com/office/drawing/2014/main" id="{62778B5D-68C1-A708-2826-03B20BE6F60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0339" y="1688504"/>
            <a:ext cx="970153" cy="970153"/>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A7BE70E7-0A93-8421-BF1A-EF4248DC64D2}"/>
              </a:ext>
            </a:extLst>
          </p:cNvPr>
          <p:cNvPicPr>
            <a:picLocks noChangeAspect="1"/>
          </p:cNvPicPr>
          <p:nvPr/>
        </p:nvPicPr>
        <p:blipFill>
          <a:blip r:embed="rId22"/>
          <a:stretch>
            <a:fillRect/>
          </a:stretch>
        </p:blipFill>
        <p:spPr>
          <a:xfrm>
            <a:off x="285263" y="4802961"/>
            <a:ext cx="1854262" cy="498530"/>
          </a:xfrm>
          <a:prstGeom prst="rect">
            <a:avLst/>
          </a:prstGeom>
        </p:spPr>
      </p:pic>
    </p:spTree>
    <p:extLst>
      <p:ext uri="{BB962C8B-B14F-4D97-AF65-F5344CB8AC3E}">
        <p14:creationId xmlns:p14="http://schemas.microsoft.com/office/powerpoint/2010/main" val="2964974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AAF63326-B8E6-8D7F-DC15-BE3644B68E15}"/>
              </a:ext>
            </a:extLst>
          </p:cNvPr>
          <p:cNvPicPr>
            <a:picLocks noChangeAspect="1"/>
          </p:cNvPicPr>
          <p:nvPr/>
        </p:nvPicPr>
        <p:blipFill rotWithShape="1">
          <a:blip r:embed="rId2">
            <a:extLst>
              <a:ext uri="{28A0092B-C50C-407E-A947-70E740481C1C}">
                <a14:useLocalDpi xmlns:a14="http://schemas.microsoft.com/office/drawing/2010/main" val="0"/>
              </a:ext>
            </a:extLst>
          </a:blip>
          <a:srcRect l="12620" t="20475" r="10695" b="19728"/>
          <a:stretch/>
        </p:blipFill>
        <p:spPr>
          <a:xfrm>
            <a:off x="66896" y="2298900"/>
            <a:ext cx="1960728" cy="1018920"/>
          </a:xfrm>
          <a:prstGeom prst="rect">
            <a:avLst/>
          </a:prstGeom>
        </p:spPr>
      </p:pic>
      <p:pic>
        <p:nvPicPr>
          <p:cNvPr id="4098" name="Picture 2" descr="Profile Tyrecenter Truck - Home | Facebook">
            <a:extLst>
              <a:ext uri="{FF2B5EF4-FFF2-40B4-BE49-F238E27FC236}">
                <a16:creationId xmlns:a16="http://schemas.microsoft.com/office/drawing/2014/main" id="{B3E1B66D-CA29-46FA-935D-962EDC4DE0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4074" y="194440"/>
            <a:ext cx="1734005" cy="209950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omepage ~ Traas en Ovaa Sport B.V.">
            <a:extLst>
              <a:ext uri="{FF2B5EF4-FFF2-40B4-BE49-F238E27FC236}">
                <a16:creationId xmlns:a16="http://schemas.microsoft.com/office/drawing/2014/main" id="{4D223F47-3E06-4E60-890D-E7C0854F8F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7429" y="2260798"/>
            <a:ext cx="1960728" cy="845988"/>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F66BA369-E50E-4EDF-AD7E-01E3A789B3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490695"/>
            <a:ext cx="2253406" cy="1106898"/>
          </a:xfrm>
          <a:prstGeom prst="rect">
            <a:avLst/>
          </a:prstGeom>
        </p:spPr>
      </p:pic>
      <p:pic>
        <p:nvPicPr>
          <p:cNvPr id="18" name="Afbeelding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001" y="460604"/>
            <a:ext cx="2409070" cy="767067"/>
          </a:xfrm>
          <a:prstGeom prst="rect">
            <a:avLst/>
          </a:prstGeom>
        </p:spPr>
      </p:pic>
      <p:sp>
        <p:nvSpPr>
          <p:cNvPr id="2" name="Tekstvak 1"/>
          <p:cNvSpPr txBox="1"/>
          <p:nvPr/>
        </p:nvSpPr>
        <p:spPr>
          <a:xfrm>
            <a:off x="-5205" y="0"/>
            <a:ext cx="5332855" cy="400110"/>
          </a:xfrm>
          <a:prstGeom prst="rect">
            <a:avLst/>
          </a:prstGeom>
          <a:solidFill>
            <a:schemeClr val="accent6">
              <a:lumMod val="50000"/>
            </a:schemeClr>
          </a:solidFill>
        </p:spPr>
        <p:txBody>
          <a:bodyPr wrap="square" rtlCol="0">
            <a:spAutoFit/>
          </a:bodyPr>
          <a:lstStyle/>
          <a:p>
            <a:pPr algn="ctr"/>
            <a:r>
              <a:rPr lang="nl-NL" sz="2000" b="1" dirty="0">
                <a:solidFill>
                  <a:schemeClr val="bg1"/>
                </a:solidFill>
                <a:latin typeface="Times New Roman" panose="02020603050405020304" pitchFamily="18" charset="0"/>
                <a:cs typeface="Times New Roman" panose="02020603050405020304" pitchFamily="18" charset="0"/>
              </a:rPr>
              <a:t>Ster Sponsoren</a:t>
            </a:r>
          </a:p>
        </p:txBody>
      </p:sp>
      <p:pic>
        <p:nvPicPr>
          <p:cNvPr id="11" name="Afbeelding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8123" y="1383854"/>
            <a:ext cx="1450755" cy="928483"/>
          </a:xfrm>
          <a:prstGeom prst="rect">
            <a:avLst/>
          </a:prstGeom>
        </p:spPr>
      </p:pic>
      <p:pic>
        <p:nvPicPr>
          <p:cNvPr id="13" name="Afbeelding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12829" y="2429080"/>
            <a:ext cx="1183190" cy="832968"/>
          </a:xfrm>
          <a:prstGeom prst="rect">
            <a:avLst/>
          </a:prstGeom>
        </p:spPr>
      </p:pic>
      <p:pic>
        <p:nvPicPr>
          <p:cNvPr id="19" name="Afbeelding 18"/>
          <p:cNvPicPr>
            <a:picLocks noChangeAspect="1"/>
          </p:cNvPicPr>
          <p:nvPr/>
        </p:nvPicPr>
        <p:blipFill rotWithShape="1">
          <a:blip r:embed="rId9" cstate="print">
            <a:extLst>
              <a:ext uri="{28A0092B-C50C-407E-A947-70E740481C1C}">
                <a14:useLocalDpi xmlns:a14="http://schemas.microsoft.com/office/drawing/2010/main" val="0"/>
              </a:ext>
            </a:extLst>
          </a:blip>
          <a:srcRect b="32105"/>
          <a:stretch/>
        </p:blipFill>
        <p:spPr>
          <a:xfrm>
            <a:off x="3001244" y="5974496"/>
            <a:ext cx="2189031" cy="537194"/>
          </a:xfrm>
          <a:prstGeom prst="rect">
            <a:avLst/>
          </a:prstGeom>
        </p:spPr>
      </p:pic>
      <p:sp>
        <p:nvSpPr>
          <p:cNvPr id="25" name="Rechthoek 24">
            <a:extLst>
              <a:ext uri="{FF2B5EF4-FFF2-40B4-BE49-F238E27FC236}">
                <a16:creationId xmlns:a16="http://schemas.microsoft.com/office/drawing/2014/main" id="{A25098DC-0FC4-44CA-8C28-4390A42A8005}"/>
              </a:ext>
            </a:extLst>
          </p:cNvPr>
          <p:cNvSpPr/>
          <p:nvPr/>
        </p:nvSpPr>
        <p:spPr>
          <a:xfrm>
            <a:off x="0" y="6697901"/>
            <a:ext cx="5352718" cy="861774"/>
          </a:xfrm>
          <a:prstGeom prst="rect">
            <a:avLst/>
          </a:prstGeom>
          <a:solidFill>
            <a:schemeClr val="accent6">
              <a:lumMod val="50000"/>
            </a:schemeClr>
          </a:solidFill>
        </p:spPr>
        <p:txBody>
          <a:bodyPr wrap="square">
            <a:spAutoFit/>
          </a:bodyPr>
          <a:lstStyle/>
          <a:p>
            <a:r>
              <a:rPr lang="nl-NL" sz="1000" b="1" dirty="0">
                <a:solidFill>
                  <a:schemeClr val="bg1"/>
                </a:solidFill>
                <a:latin typeface="Times New Roman" panose="02020603050405020304" pitchFamily="18" charset="0"/>
                <a:cs typeface="Times New Roman" panose="02020603050405020304" pitchFamily="18" charset="0"/>
              </a:rPr>
              <a:t>MEET&amp;GREET 16 september: Vanaf 15.00 uur</a:t>
            </a:r>
          </a:p>
          <a:p>
            <a:br>
              <a:rPr lang="nl-NL" sz="1000" b="1" dirty="0">
                <a:solidFill>
                  <a:schemeClr val="bg1"/>
                </a:solidFill>
                <a:latin typeface="Times New Roman" panose="02020603050405020304" pitchFamily="18" charset="0"/>
                <a:cs typeface="Times New Roman" panose="02020603050405020304" pitchFamily="18" charset="0"/>
              </a:rPr>
            </a:br>
            <a:r>
              <a:rPr lang="nl-NL" sz="1000" b="1" dirty="0">
                <a:solidFill>
                  <a:schemeClr val="bg1"/>
                </a:solidFill>
                <a:latin typeface="Times New Roman" panose="02020603050405020304" pitchFamily="18" charset="0"/>
                <a:cs typeface="Times New Roman" panose="02020603050405020304" pitchFamily="18" charset="0"/>
              </a:rPr>
              <a:t>Voor sponsoren en genodigden </a:t>
            </a:r>
            <a:r>
              <a:rPr lang="nl-NL" sz="1000" b="1">
                <a:solidFill>
                  <a:schemeClr val="bg1"/>
                </a:solidFill>
                <a:latin typeface="Times New Roman" panose="02020603050405020304" pitchFamily="18" charset="0"/>
                <a:cs typeface="Times New Roman" panose="02020603050405020304" pitchFamily="18" charset="0"/>
              </a:rPr>
              <a:t>organiseren we op </a:t>
            </a:r>
            <a:r>
              <a:rPr lang="nl-NL" sz="1000" b="1" dirty="0">
                <a:solidFill>
                  <a:schemeClr val="bg1"/>
                </a:solidFill>
                <a:latin typeface="Times New Roman" panose="02020603050405020304" pitchFamily="18" charset="0"/>
                <a:cs typeface="Times New Roman" panose="02020603050405020304" pitchFamily="18" charset="0"/>
              </a:rPr>
              <a:t>15 september van 15.00 uur tijdens het BSC G toernooi een netwerk bijeenkomst. </a:t>
            </a:r>
          </a:p>
          <a:p>
            <a:endParaRPr lang="nl-NL" sz="1000" b="1" dirty="0">
              <a:solidFill>
                <a:schemeClr val="bg1"/>
              </a:solidFill>
              <a:latin typeface="Times New Roman" panose="02020603050405020304" pitchFamily="18" charset="0"/>
              <a:cs typeface="Times New Roman" panose="02020603050405020304" pitchFamily="18" charset="0"/>
            </a:endParaRPr>
          </a:p>
        </p:txBody>
      </p:sp>
      <p:pic>
        <p:nvPicPr>
          <p:cNvPr id="41" name="Afbeelding 40">
            <a:extLst>
              <a:ext uri="{FF2B5EF4-FFF2-40B4-BE49-F238E27FC236}">
                <a16:creationId xmlns:a16="http://schemas.microsoft.com/office/drawing/2014/main" id="{255D5EBD-6EB5-4E87-92CF-6729F0FE2D2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93019" y="3362575"/>
            <a:ext cx="2326406" cy="894331"/>
          </a:xfrm>
          <a:prstGeom prst="rect">
            <a:avLst/>
          </a:prstGeom>
        </p:spPr>
      </p:pic>
      <p:pic>
        <p:nvPicPr>
          <p:cNvPr id="16" name="Afbeelding 15" descr="Afbeelding met tekening&#10;&#10;Automatisch gegenereerde beschrijving">
            <a:extLst>
              <a:ext uri="{FF2B5EF4-FFF2-40B4-BE49-F238E27FC236}">
                <a16:creationId xmlns:a16="http://schemas.microsoft.com/office/drawing/2014/main" id="{D59465BB-54D4-4892-DBA3-2404BE58C12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6729" y="3342483"/>
            <a:ext cx="2690725" cy="832968"/>
          </a:xfrm>
          <a:prstGeom prst="rect">
            <a:avLst/>
          </a:prstGeom>
        </p:spPr>
      </p:pic>
      <p:pic>
        <p:nvPicPr>
          <p:cNvPr id="1026" name="Picture 2" descr="Zeewolde Slingerweg - zonxp">
            <a:extLst>
              <a:ext uri="{FF2B5EF4-FFF2-40B4-BE49-F238E27FC236}">
                <a16:creationId xmlns:a16="http://schemas.microsoft.com/office/drawing/2014/main" id="{831EE22A-C4FB-39A1-2762-DC4780938BA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23713" y="1681087"/>
            <a:ext cx="1502335" cy="733998"/>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F2337666-BA13-C147-A183-383879E71F8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99298" y="654827"/>
            <a:ext cx="1265044" cy="853502"/>
          </a:xfrm>
          <a:prstGeom prst="rect">
            <a:avLst/>
          </a:prstGeom>
        </p:spPr>
      </p:pic>
      <p:pic>
        <p:nvPicPr>
          <p:cNvPr id="7" name="Afbeelding 6">
            <a:extLst>
              <a:ext uri="{FF2B5EF4-FFF2-40B4-BE49-F238E27FC236}">
                <a16:creationId xmlns:a16="http://schemas.microsoft.com/office/drawing/2014/main" id="{0555D8A4-3E14-7C15-2430-E809F45FF760}"/>
              </a:ext>
            </a:extLst>
          </p:cNvPr>
          <p:cNvPicPr>
            <a:picLocks noChangeAspect="1"/>
          </p:cNvPicPr>
          <p:nvPr/>
        </p:nvPicPr>
        <p:blipFill>
          <a:blip r:embed="rId14"/>
          <a:stretch>
            <a:fillRect/>
          </a:stretch>
        </p:blipFill>
        <p:spPr>
          <a:xfrm>
            <a:off x="2471257" y="4636922"/>
            <a:ext cx="1043524" cy="882026"/>
          </a:xfrm>
          <a:prstGeom prst="rect">
            <a:avLst/>
          </a:prstGeom>
        </p:spPr>
      </p:pic>
      <p:pic>
        <p:nvPicPr>
          <p:cNvPr id="2050" name="Picture 2" descr="Welcome - Delta Mossel">
            <a:extLst>
              <a:ext uri="{FF2B5EF4-FFF2-40B4-BE49-F238E27FC236}">
                <a16:creationId xmlns:a16="http://schemas.microsoft.com/office/drawing/2014/main" id="{B88C709F-0C3B-D98E-1F96-823D0832499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22602" y="4524416"/>
            <a:ext cx="1703877" cy="1097542"/>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D724EB34-C6F7-C77F-8824-243E8FEBCE90}"/>
              </a:ext>
            </a:extLst>
          </p:cNvPr>
          <p:cNvPicPr>
            <a:picLocks noChangeAspect="1"/>
          </p:cNvPicPr>
          <p:nvPr/>
        </p:nvPicPr>
        <p:blipFill>
          <a:blip r:embed="rId16"/>
          <a:stretch>
            <a:fillRect/>
          </a:stretch>
        </p:blipFill>
        <p:spPr>
          <a:xfrm>
            <a:off x="148123" y="4385424"/>
            <a:ext cx="2186510" cy="1052563"/>
          </a:xfrm>
          <a:prstGeom prst="rect">
            <a:avLst/>
          </a:prstGeom>
        </p:spPr>
      </p:pic>
    </p:spTree>
    <p:extLst>
      <p:ext uri="{BB962C8B-B14F-4D97-AF65-F5344CB8AC3E}">
        <p14:creationId xmlns:p14="http://schemas.microsoft.com/office/powerpoint/2010/main" val="3889030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Rechthoek 1"/>
          <p:cNvSpPr/>
          <p:nvPr/>
        </p:nvSpPr>
        <p:spPr>
          <a:xfrm>
            <a:off x="67567" y="794511"/>
            <a:ext cx="5187950" cy="2800767"/>
          </a:xfrm>
          <a:prstGeom prst="rect">
            <a:avLst/>
          </a:prstGeom>
          <a:solidFill>
            <a:schemeClr val="bg1"/>
          </a:solidFill>
        </p:spPr>
        <p:txBody>
          <a:bodyPr wrap="square">
            <a:spAutoFit/>
          </a:bodyPr>
          <a:lstStyle/>
          <a:p>
            <a:r>
              <a:rPr lang="nl-NL" sz="1100" dirty="0">
                <a:latin typeface="Times New Roman" panose="02020603050405020304" pitchFamily="18" charset="0"/>
                <a:ea typeface="Times New Roman" panose="02020603050405020304" pitchFamily="18" charset="0"/>
                <a:cs typeface="Times New Roman" panose="02020603050405020304" pitchFamily="18" charset="0"/>
              </a:rPr>
              <a:t>Voor u het informatie boekje van het 37</a:t>
            </a:r>
            <a:r>
              <a:rPr lang="nl-NL" sz="1100" baseline="30000" dirty="0">
                <a:latin typeface="Times New Roman" panose="02020603050405020304" pitchFamily="18" charset="0"/>
                <a:ea typeface="Times New Roman" panose="02020603050405020304" pitchFamily="18" charset="0"/>
                <a:cs typeface="Times New Roman" panose="02020603050405020304" pitchFamily="18" charset="0"/>
              </a:rPr>
              <a:t>e</a:t>
            </a:r>
            <a:r>
              <a:rPr lang="nl-NL" sz="1100" dirty="0">
                <a:latin typeface="Times New Roman" panose="02020603050405020304" pitchFamily="18" charset="0"/>
                <a:ea typeface="Times New Roman" panose="02020603050405020304" pitchFamily="18" charset="0"/>
                <a:cs typeface="Times New Roman" panose="02020603050405020304" pitchFamily="18" charset="0"/>
              </a:rPr>
              <a:t>  BSC Toernooi 2023. Ook nu weer zijn we weer heel  tevreden over het deelnemersveld en de sponsoring. VIJFENDERTIG deelnemers en VIJFTIG verschillende sponsors. Klasse !</a:t>
            </a:r>
          </a:p>
          <a:p>
            <a:endParaRPr lang="nl-NL" sz="1100" dirty="0">
              <a:latin typeface="Times New Roman" panose="02020603050405020304" pitchFamily="18" charset="0"/>
              <a:ea typeface="Times New Roman" panose="02020603050405020304" pitchFamily="18" charset="0"/>
              <a:cs typeface="Times New Roman" panose="02020603050405020304" pitchFamily="18" charset="0"/>
            </a:endParaRPr>
          </a:p>
          <a:p>
            <a:r>
              <a:rPr lang="nl-NL" sz="1100" dirty="0">
                <a:latin typeface="Times New Roman" panose="02020603050405020304" pitchFamily="18" charset="0"/>
                <a:ea typeface="Times New Roman" panose="02020603050405020304" pitchFamily="18" charset="0"/>
                <a:cs typeface="Times New Roman" panose="02020603050405020304" pitchFamily="18" charset="0"/>
              </a:rPr>
              <a:t>Dank ook aan de vele medewerkers en vrijwilligers. Zonder hen is de organisatie van dit evenement niet mogelijk.</a:t>
            </a:r>
          </a:p>
          <a:p>
            <a:endParaRPr lang="nl-NL" sz="1100" dirty="0">
              <a:latin typeface="Times New Roman" panose="02020603050405020304" pitchFamily="18" charset="0"/>
              <a:ea typeface="Times New Roman" panose="02020603050405020304" pitchFamily="18" charset="0"/>
              <a:cs typeface="Times New Roman" panose="02020603050405020304" pitchFamily="18" charset="0"/>
            </a:endParaRPr>
          </a:p>
          <a:p>
            <a:r>
              <a:rPr lang="nl-NL" sz="1100" dirty="0">
                <a:latin typeface="Times New Roman" panose="02020603050405020304" pitchFamily="18" charset="0"/>
                <a:ea typeface="Times New Roman" panose="02020603050405020304" pitchFamily="18" charset="0"/>
                <a:cs typeface="Times New Roman" panose="02020603050405020304" pitchFamily="18" charset="0"/>
              </a:rPr>
              <a:t> </a:t>
            </a:r>
          </a:p>
          <a:p>
            <a:r>
              <a:rPr lang="en-NL" sz="1100" dirty="0">
                <a:latin typeface="Times New Roman" panose="02020603050405020304" pitchFamily="18" charset="0"/>
                <a:ea typeface="Calibri" panose="020F0502020204030204" pitchFamily="34" charset="0"/>
                <a:cs typeface="Times New Roman" panose="02020603050405020304" pitchFamily="18" charset="0"/>
              </a:rPr>
              <a:t>In deze flyer</a:t>
            </a:r>
            <a:r>
              <a:rPr lang="nl-NL" sz="1100" dirty="0">
                <a:latin typeface="Times New Roman" panose="02020603050405020304" pitchFamily="18" charset="0"/>
                <a:ea typeface="Calibri" panose="020F0502020204030204" pitchFamily="34" charset="0"/>
                <a:cs typeface="Times New Roman" panose="02020603050405020304" pitchFamily="18" charset="0"/>
              </a:rPr>
              <a:t> ziet u het toernooi schema van ons 37</a:t>
            </a:r>
            <a:r>
              <a:rPr lang="nl-NL" sz="1100" baseline="30000" dirty="0">
                <a:latin typeface="Times New Roman" panose="02020603050405020304" pitchFamily="18" charset="0"/>
                <a:ea typeface="Calibri" panose="020F0502020204030204" pitchFamily="34" charset="0"/>
                <a:cs typeface="Times New Roman" panose="02020603050405020304" pitchFamily="18" charset="0"/>
              </a:rPr>
              <a:t>e</a:t>
            </a:r>
            <a:r>
              <a:rPr lang="nl-NL" sz="1100" dirty="0">
                <a:latin typeface="Times New Roman" panose="02020603050405020304" pitchFamily="18" charset="0"/>
                <a:ea typeface="Calibri" panose="020F0502020204030204" pitchFamily="34" charset="0"/>
                <a:cs typeface="Times New Roman" panose="02020603050405020304" pitchFamily="18" charset="0"/>
              </a:rPr>
              <a:t> Borsele </a:t>
            </a:r>
            <a:r>
              <a:rPr lang="nl-NL" sz="1100" dirty="0" err="1">
                <a:latin typeface="Times New Roman" panose="02020603050405020304" pitchFamily="18" charset="0"/>
                <a:ea typeface="Calibri" panose="020F0502020204030204" pitchFamily="34" charset="0"/>
                <a:cs typeface="Times New Roman" panose="02020603050405020304" pitchFamily="18" charset="0"/>
              </a:rPr>
              <a:t>Sloepoort</a:t>
            </a:r>
            <a:r>
              <a:rPr lang="nl-NL" sz="1100" dirty="0">
                <a:latin typeface="Times New Roman" panose="02020603050405020304" pitchFamily="18" charset="0"/>
                <a:ea typeface="Calibri" panose="020F0502020204030204" pitchFamily="34" charset="0"/>
                <a:cs typeface="Times New Roman" panose="02020603050405020304" pitchFamily="18" charset="0"/>
              </a:rPr>
              <a:t> Cup Toernooi. </a:t>
            </a:r>
          </a:p>
          <a:p>
            <a:r>
              <a:rPr lang="nl-NL" sz="1100" dirty="0">
                <a:latin typeface="Times New Roman" panose="02020603050405020304" pitchFamily="18" charset="0"/>
                <a:ea typeface="Calibri" panose="020F0502020204030204" pitchFamily="34" charset="0"/>
                <a:cs typeface="Times New Roman" panose="02020603050405020304" pitchFamily="18" charset="0"/>
              </a:rPr>
              <a:t>We nodigen u uit om één of meerdere keren hierbij aanwezig te zijn. </a:t>
            </a:r>
            <a:endParaRPr lang="nl-NL" sz="1100" dirty="0">
              <a:latin typeface="Times New Roman" panose="02020603050405020304" pitchFamily="18" charset="0"/>
              <a:ea typeface="Times New Roman" panose="02020603050405020304" pitchFamily="18" charset="0"/>
              <a:cs typeface="Times New Roman" panose="02020603050405020304" pitchFamily="18" charset="0"/>
            </a:endParaRPr>
          </a:p>
          <a:p>
            <a:r>
              <a:rPr lang="nl-NL" sz="1100" dirty="0">
                <a:latin typeface="Times New Roman" panose="02020603050405020304" pitchFamily="18" charset="0"/>
                <a:ea typeface="Calibri" panose="020F0502020204030204" pitchFamily="34" charset="0"/>
                <a:cs typeface="Times New Roman" panose="02020603050405020304" pitchFamily="18" charset="0"/>
              </a:rPr>
              <a:t> </a:t>
            </a:r>
            <a:endParaRPr lang="nl-NL" sz="1100" dirty="0">
              <a:latin typeface="Times New Roman" panose="02020603050405020304" pitchFamily="18" charset="0"/>
              <a:ea typeface="Times New Roman" panose="02020603050405020304" pitchFamily="18" charset="0"/>
              <a:cs typeface="Times New Roman" panose="02020603050405020304" pitchFamily="18" charset="0"/>
            </a:endParaRPr>
          </a:p>
          <a:p>
            <a:r>
              <a:rPr lang="nl-NL" sz="1100" dirty="0">
                <a:latin typeface="Times New Roman" panose="02020603050405020304" pitchFamily="18" charset="0"/>
                <a:ea typeface="Calibri" panose="020F0502020204030204" pitchFamily="34" charset="0"/>
                <a:cs typeface="Times New Roman" panose="02020603050405020304" pitchFamily="18" charset="0"/>
              </a:rPr>
              <a:t>Voor vragen of opmerkingen over dit schema kunt u terecht bij: </a:t>
            </a:r>
          </a:p>
          <a:p>
            <a:pPr marL="171450" indent="-171450">
              <a:buFont typeface="Arial" panose="020B0604020202020204" pitchFamily="34" charset="0"/>
              <a:buChar char="•"/>
            </a:pPr>
            <a:r>
              <a:rPr lang="nl-NL" sz="1100" dirty="0">
                <a:latin typeface="Times New Roman" panose="02020603050405020304" pitchFamily="18" charset="0"/>
                <a:ea typeface="Calibri" panose="020F0502020204030204" pitchFamily="34" charset="0"/>
                <a:cs typeface="Times New Roman" panose="02020603050405020304" pitchFamily="18" charset="0"/>
              </a:rPr>
              <a:t>Gijs v</a:t>
            </a:r>
            <a:r>
              <a:rPr lang="en-NL" sz="1100" dirty="0">
                <a:latin typeface="Times New Roman" panose="02020603050405020304" pitchFamily="18" charset="0"/>
                <a:ea typeface="Calibri" panose="020F0502020204030204" pitchFamily="34" charset="0"/>
                <a:cs typeface="Times New Roman" panose="02020603050405020304" pitchFamily="18" charset="0"/>
              </a:rPr>
              <a:t>/</a:t>
            </a:r>
            <a:r>
              <a:rPr lang="nl-NL" sz="1100" dirty="0">
                <a:latin typeface="Times New Roman" panose="02020603050405020304" pitchFamily="18" charset="0"/>
                <a:ea typeface="Calibri" panose="020F0502020204030204" pitchFamily="34" charset="0"/>
                <a:cs typeface="Times New Roman" panose="02020603050405020304" pitchFamily="18" charset="0"/>
              </a:rPr>
              <a:t>d Does (06 30581512) </a:t>
            </a:r>
          </a:p>
          <a:p>
            <a:pPr marL="171450" indent="-171450">
              <a:buFont typeface="Arial" panose="020B0604020202020204" pitchFamily="34" charset="0"/>
              <a:buChar char="•"/>
            </a:pPr>
            <a:r>
              <a:rPr lang="nl-NL" sz="1100" dirty="0">
                <a:latin typeface="Times New Roman" panose="02020603050405020304" pitchFamily="18" charset="0"/>
                <a:ea typeface="Calibri" panose="020F0502020204030204" pitchFamily="34" charset="0"/>
                <a:cs typeface="Times New Roman" panose="02020603050405020304" pitchFamily="18" charset="0"/>
              </a:rPr>
              <a:t>Peter de Vos (06 53574172)</a:t>
            </a:r>
            <a:endParaRPr lang="nl-NL" sz="1100" dirty="0">
              <a:latin typeface="Times New Roman" panose="02020603050405020304" pitchFamily="18" charset="0"/>
              <a:ea typeface="Times New Roman" panose="02020603050405020304" pitchFamily="18" charset="0"/>
              <a:cs typeface="Times New Roman" panose="02020603050405020304" pitchFamily="18" charset="0"/>
            </a:endParaRPr>
          </a:p>
          <a:p>
            <a:r>
              <a:rPr lang="nl-NL" sz="1100" dirty="0">
                <a:latin typeface="Times New Roman" panose="02020603050405020304" pitchFamily="18" charset="0"/>
                <a:ea typeface="Calibri" panose="020F0502020204030204" pitchFamily="34" charset="0"/>
                <a:cs typeface="Times New Roman" panose="02020603050405020304" pitchFamily="18" charset="0"/>
              </a:rPr>
              <a:t> </a:t>
            </a:r>
            <a:endParaRPr lang="nl-NL" sz="1100" dirty="0">
              <a:latin typeface="Times New Roman" panose="02020603050405020304" pitchFamily="18" charset="0"/>
              <a:ea typeface="Times New Roman" panose="02020603050405020304" pitchFamily="18" charset="0"/>
              <a:cs typeface="Times New Roman" panose="02020603050405020304" pitchFamily="18" charset="0"/>
            </a:endParaRPr>
          </a:p>
          <a:p>
            <a:r>
              <a:rPr lang="nl-NL" sz="1100" dirty="0">
                <a:latin typeface="Times New Roman" panose="02020603050405020304" pitchFamily="18" charset="0"/>
                <a:ea typeface="Calibri" panose="020F0502020204030204" pitchFamily="34" charset="0"/>
                <a:cs typeface="Times New Roman" panose="02020603050405020304" pitchFamily="18" charset="0"/>
              </a:rPr>
              <a:t>Met vriendelijke groeten,  De BSC commissie</a:t>
            </a:r>
            <a:endParaRPr lang="nl-NL" sz="11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EC01C35D-22BD-4D41-A24B-B2E93835C8E9}"/>
              </a:ext>
            </a:extLst>
          </p:cNvPr>
          <p:cNvSpPr/>
          <p:nvPr/>
        </p:nvSpPr>
        <p:spPr>
          <a:xfrm>
            <a:off x="123588" y="84204"/>
            <a:ext cx="5075908" cy="461665"/>
          </a:xfrm>
          <a:prstGeom prst="rect">
            <a:avLst/>
          </a:prstGeom>
        </p:spPr>
        <p:txBody>
          <a:bodyPr wrap="square">
            <a:spAutoFit/>
          </a:bodyPr>
          <a:lstStyle/>
          <a:p>
            <a:pPr algn="ctr"/>
            <a:r>
              <a:rPr lang="nl-NL" sz="2400" b="1" dirty="0">
                <a:solidFill>
                  <a:schemeClr val="bg1"/>
                </a:solidFill>
                <a:latin typeface="Times New Roman" panose="02020603050405020304" pitchFamily="18" charset="0"/>
                <a:cs typeface="Times New Roman" panose="02020603050405020304" pitchFamily="18" charset="0"/>
              </a:rPr>
              <a:t>Voorwoord</a:t>
            </a:r>
            <a:endParaRPr lang="nl-NL" b="1" dirty="0">
              <a:solidFill>
                <a:schemeClr val="bg1"/>
              </a:solidFill>
              <a:latin typeface="Times New Roman" panose="02020603050405020304" pitchFamily="18" charset="0"/>
              <a:cs typeface="Times New Roman" panose="02020603050405020304" pitchFamily="18" charset="0"/>
            </a:endParaRPr>
          </a:p>
        </p:txBody>
      </p:sp>
      <p:sp>
        <p:nvSpPr>
          <p:cNvPr id="6" name="Rechthoek 5">
            <a:extLst>
              <a:ext uri="{FF2B5EF4-FFF2-40B4-BE49-F238E27FC236}">
                <a16:creationId xmlns:a16="http://schemas.microsoft.com/office/drawing/2014/main" id="{D1D0A0B7-2F56-4F95-886E-9CFAEE8E9DE0}"/>
              </a:ext>
            </a:extLst>
          </p:cNvPr>
          <p:cNvSpPr/>
          <p:nvPr/>
        </p:nvSpPr>
        <p:spPr>
          <a:xfrm>
            <a:off x="0" y="6931900"/>
            <a:ext cx="5297870" cy="618907"/>
          </a:xfrm>
          <a:prstGeom prst="rect">
            <a:avLst/>
          </a:prstGeom>
          <a:solidFill>
            <a:schemeClr val="accent6">
              <a:lumMod val="50000"/>
            </a:schemeClr>
          </a:solidFill>
        </p:spPr>
        <p:txBody>
          <a:bodyPr wrap="square">
            <a:noAutofit/>
          </a:bodyPr>
          <a:lstStyle/>
          <a:p>
            <a:r>
              <a:rPr lang="nl-NL"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Volg ons op Facebook, Instagram, </a:t>
            </a:r>
          </a:p>
          <a:p>
            <a:r>
              <a:rPr lang="nl-NL"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Twitter of op www.svnieuwdorp.nl</a:t>
            </a:r>
            <a:endParaRPr lang="nl-NL" dirty="0">
              <a:solidFill>
                <a:schemeClr val="bg1"/>
              </a:solidFill>
              <a:latin typeface="Times New Roman" panose="02020603050405020304" pitchFamily="18" charset="0"/>
              <a:cs typeface="Times New Roman" panose="02020603050405020304" pitchFamily="18" charset="0"/>
            </a:endParaRPr>
          </a:p>
        </p:txBody>
      </p:sp>
      <p:pic>
        <p:nvPicPr>
          <p:cNvPr id="7" name="Afbeelding 6" descr="Afbeelding met object, tekening&#10;&#10;Automatisch gegenereerde beschrijving">
            <a:extLst>
              <a:ext uri="{FF2B5EF4-FFF2-40B4-BE49-F238E27FC236}">
                <a16:creationId xmlns:a16="http://schemas.microsoft.com/office/drawing/2014/main" id="{4D4676E6-E1D9-43B6-A8D6-F5D9AB95B6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2171" y="6978180"/>
            <a:ext cx="549601" cy="478341"/>
          </a:xfrm>
          <a:prstGeom prst="rect">
            <a:avLst/>
          </a:prstGeom>
        </p:spPr>
      </p:pic>
      <p:pic>
        <p:nvPicPr>
          <p:cNvPr id="8" name="Afbeelding 7" descr="Afbeelding met licht, teken, tekening&#10;&#10;Automatisch gegenereerde beschrijving">
            <a:extLst>
              <a:ext uri="{FF2B5EF4-FFF2-40B4-BE49-F238E27FC236}">
                <a16:creationId xmlns:a16="http://schemas.microsoft.com/office/drawing/2014/main" id="{9BAF2DE6-7CEF-4B0E-93AF-2CD06568D5E6}"/>
              </a:ext>
            </a:extLst>
          </p:cNvPr>
          <p:cNvPicPr>
            <a:picLocks noChangeAspect="1"/>
          </p:cNvPicPr>
          <p:nvPr/>
        </p:nvPicPr>
        <p:blipFill rotWithShape="1">
          <a:blip r:embed="rId3">
            <a:extLst>
              <a:ext uri="{28A0092B-C50C-407E-A947-70E740481C1C}">
                <a14:useLocalDpi xmlns:a14="http://schemas.microsoft.com/office/drawing/2010/main" val="0"/>
              </a:ext>
            </a:extLst>
          </a:blip>
          <a:srcRect b="32432"/>
          <a:stretch/>
        </p:blipFill>
        <p:spPr>
          <a:xfrm>
            <a:off x="4156342" y="7034213"/>
            <a:ext cx="549601" cy="360000"/>
          </a:xfrm>
          <a:prstGeom prst="rect">
            <a:avLst/>
          </a:prstGeom>
        </p:spPr>
      </p:pic>
      <p:pic>
        <p:nvPicPr>
          <p:cNvPr id="9" name="Afbeelding 8">
            <a:extLst>
              <a:ext uri="{FF2B5EF4-FFF2-40B4-BE49-F238E27FC236}">
                <a16:creationId xmlns:a16="http://schemas.microsoft.com/office/drawing/2014/main" id="{7A4BF856-2747-4492-96CA-3ABB256B58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9565" y="7021667"/>
            <a:ext cx="360000" cy="360000"/>
          </a:xfrm>
          <a:prstGeom prst="rect">
            <a:avLst/>
          </a:prstGeom>
        </p:spPr>
      </p:pic>
      <p:pic>
        <p:nvPicPr>
          <p:cNvPr id="10" name="Afbeelding 9">
            <a:extLst>
              <a:ext uri="{FF2B5EF4-FFF2-40B4-BE49-F238E27FC236}">
                <a16:creationId xmlns:a16="http://schemas.microsoft.com/office/drawing/2014/main" id="{771D6B14-338F-3894-E14C-9FC188D88C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7706" y="92778"/>
            <a:ext cx="609161" cy="483945"/>
          </a:xfrm>
          <a:prstGeom prst="rect">
            <a:avLst/>
          </a:prstGeom>
          <a:noFill/>
        </p:spPr>
      </p:pic>
      <p:graphicFrame>
        <p:nvGraphicFramePr>
          <p:cNvPr id="11" name="Tabel 2">
            <a:extLst>
              <a:ext uri="{FF2B5EF4-FFF2-40B4-BE49-F238E27FC236}">
                <a16:creationId xmlns:a16="http://schemas.microsoft.com/office/drawing/2014/main" id="{DD84EF24-7E7C-2C51-A95E-35FADA063F0B}"/>
              </a:ext>
            </a:extLst>
          </p:cNvPr>
          <p:cNvGraphicFramePr>
            <a:graphicFrameLocks noGrp="1"/>
          </p:cNvGraphicFramePr>
          <p:nvPr>
            <p:extLst>
              <p:ext uri="{D42A27DB-BD31-4B8C-83A1-F6EECF244321}">
                <p14:modId xmlns:p14="http://schemas.microsoft.com/office/powerpoint/2010/main" val="4089681280"/>
              </p:ext>
            </p:extLst>
          </p:nvPr>
        </p:nvGraphicFramePr>
        <p:xfrm>
          <a:off x="57149" y="5395955"/>
          <a:ext cx="5198368" cy="1402080"/>
        </p:xfrm>
        <a:graphic>
          <a:graphicData uri="http://schemas.openxmlformats.org/drawingml/2006/table">
            <a:tbl>
              <a:tblPr firstRow="1" bandRow="1">
                <a:tableStyleId>{5940675A-B579-460E-94D1-54222C63F5DA}</a:tableStyleId>
              </a:tblPr>
              <a:tblGrid>
                <a:gridCol w="1299592">
                  <a:extLst>
                    <a:ext uri="{9D8B030D-6E8A-4147-A177-3AD203B41FA5}">
                      <a16:colId xmlns:a16="http://schemas.microsoft.com/office/drawing/2014/main" val="973390722"/>
                    </a:ext>
                  </a:extLst>
                </a:gridCol>
                <a:gridCol w="1299592">
                  <a:extLst>
                    <a:ext uri="{9D8B030D-6E8A-4147-A177-3AD203B41FA5}">
                      <a16:colId xmlns:a16="http://schemas.microsoft.com/office/drawing/2014/main" val="940702051"/>
                    </a:ext>
                  </a:extLst>
                </a:gridCol>
                <a:gridCol w="1299592">
                  <a:extLst>
                    <a:ext uri="{9D8B030D-6E8A-4147-A177-3AD203B41FA5}">
                      <a16:colId xmlns:a16="http://schemas.microsoft.com/office/drawing/2014/main" val="3042501665"/>
                    </a:ext>
                  </a:extLst>
                </a:gridCol>
                <a:gridCol w="1299592">
                  <a:extLst>
                    <a:ext uri="{9D8B030D-6E8A-4147-A177-3AD203B41FA5}">
                      <a16:colId xmlns:a16="http://schemas.microsoft.com/office/drawing/2014/main" val="2610567003"/>
                    </a:ext>
                  </a:extLst>
                </a:gridCol>
              </a:tblGrid>
              <a:tr h="565315">
                <a:tc>
                  <a:txBody>
                    <a:bodyPr/>
                    <a:lstStyle/>
                    <a:p>
                      <a:pPr marL="0" marR="0" lvl="0" indent="0" algn="ctr" defTabSz="532729" rtl="0" eaLnBrk="1" fontAlgn="auto" latinLnBrk="0" hangingPunct="1">
                        <a:lnSpc>
                          <a:spcPct val="100000"/>
                        </a:lnSpc>
                        <a:spcBef>
                          <a:spcPts val="0"/>
                        </a:spcBef>
                        <a:spcAft>
                          <a:spcPts val="0"/>
                        </a:spcAft>
                        <a:buClrTx/>
                        <a:buSzTx/>
                        <a:buFontTx/>
                        <a:buNone/>
                        <a:tabLst/>
                        <a:defRPr/>
                      </a:pPr>
                      <a:r>
                        <a:rPr lang="nl-NL" sz="1000" b="0" noProof="0" dirty="0">
                          <a:latin typeface="Times New Roman" panose="02020603050405020304" pitchFamily="18" charset="0"/>
                          <a:cs typeface="Times New Roman" panose="02020603050405020304" pitchFamily="18" charset="0"/>
                        </a:rPr>
                        <a:t>Wedstrijdsecretariaat  &amp; PR</a:t>
                      </a:r>
                    </a:p>
                    <a:p>
                      <a:pPr algn="ctr"/>
                      <a:r>
                        <a:rPr lang="nl-NL" sz="1000" noProof="0" dirty="0">
                          <a:latin typeface="Times New Roman" panose="02020603050405020304" pitchFamily="18" charset="0"/>
                          <a:cs typeface="Times New Roman" panose="02020603050405020304" pitchFamily="18" charset="0"/>
                        </a:rPr>
                        <a:t>Peter de Vos</a:t>
                      </a:r>
                    </a:p>
                    <a:p>
                      <a:pPr algn="ctr"/>
                      <a:r>
                        <a:rPr lang="nl-NL" sz="1000" noProof="0" dirty="0">
                          <a:latin typeface="Times New Roman" panose="02020603050405020304" pitchFamily="18" charset="0"/>
                          <a:cs typeface="Times New Roman" panose="02020603050405020304" pitchFamily="18" charset="0"/>
                        </a:rPr>
                        <a:t>06-5</a:t>
                      </a:r>
                      <a:r>
                        <a:rPr lang="en-NL" sz="1000" noProof="0" dirty="0">
                          <a:latin typeface="Times New Roman" panose="02020603050405020304" pitchFamily="18" charset="0"/>
                          <a:cs typeface="Times New Roman" panose="02020603050405020304" pitchFamily="18" charset="0"/>
                        </a:rPr>
                        <a:t>3</a:t>
                      </a:r>
                      <a:r>
                        <a:rPr lang="nl-NL" sz="1000" noProof="0" dirty="0">
                          <a:latin typeface="Times New Roman" panose="02020603050405020304" pitchFamily="18" charset="0"/>
                          <a:cs typeface="Times New Roman" panose="02020603050405020304" pitchFamily="18" charset="0"/>
                        </a:rPr>
                        <a:t>57 4172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0" noProof="0" dirty="0">
                          <a:latin typeface="Times New Roman" panose="02020603050405020304" pitchFamily="18" charset="0"/>
                          <a:cs typeface="Times New Roman" panose="02020603050405020304" pitchFamily="18" charset="0"/>
                        </a:rPr>
                        <a:t>Accommodatie</a:t>
                      </a:r>
                    </a:p>
                    <a:p>
                      <a:pPr algn="ctr"/>
                      <a:r>
                        <a:rPr lang="nl-NL" sz="1000" noProof="0" dirty="0">
                          <a:latin typeface="Times New Roman" panose="02020603050405020304" pitchFamily="18" charset="0"/>
                          <a:cs typeface="Times New Roman" panose="02020603050405020304" pitchFamily="18" charset="0"/>
                        </a:rPr>
                        <a:t>Paul Meerman</a:t>
                      </a:r>
                    </a:p>
                    <a:p>
                      <a:pPr algn="ctr"/>
                      <a:r>
                        <a:rPr lang="nl-NL" sz="1000" noProof="0" dirty="0">
                          <a:latin typeface="Times New Roman" panose="02020603050405020304" pitchFamily="18" charset="0"/>
                          <a:cs typeface="Times New Roman" panose="02020603050405020304" pitchFamily="18" charset="0"/>
                        </a:rPr>
                        <a:t>06</a:t>
                      </a:r>
                      <a:r>
                        <a:rPr lang="en-NL" sz="1000" noProof="0" dirty="0">
                          <a:latin typeface="Times New Roman" panose="02020603050405020304" pitchFamily="18" charset="0"/>
                          <a:cs typeface="Times New Roman" panose="02020603050405020304" pitchFamily="18" charset="0"/>
                        </a:rPr>
                        <a:t>-</a:t>
                      </a:r>
                      <a:r>
                        <a:rPr lang="nl-NL" sz="1000" noProof="0" dirty="0">
                          <a:latin typeface="Times New Roman" panose="02020603050405020304" pitchFamily="18" charset="0"/>
                          <a:cs typeface="Times New Roman" panose="02020603050405020304" pitchFamily="18" charset="0"/>
                        </a:rPr>
                        <a:t>8396 9003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532729" rtl="0" eaLnBrk="1" fontAlgn="auto" latinLnBrk="0" hangingPunct="1">
                        <a:lnSpc>
                          <a:spcPct val="100000"/>
                        </a:lnSpc>
                        <a:spcBef>
                          <a:spcPts val="0"/>
                        </a:spcBef>
                        <a:spcAft>
                          <a:spcPts val="0"/>
                        </a:spcAft>
                        <a:buClrTx/>
                        <a:buSzTx/>
                        <a:buFontTx/>
                        <a:buNone/>
                        <a:tabLst/>
                        <a:defRPr/>
                      </a:pPr>
                      <a:r>
                        <a:rPr lang="nl-NL" sz="1000" b="0" noProof="0" dirty="0">
                          <a:latin typeface="Times New Roman" panose="02020603050405020304" pitchFamily="18" charset="0"/>
                          <a:cs typeface="Times New Roman" panose="02020603050405020304" pitchFamily="18" charset="0"/>
                        </a:rPr>
                        <a:t>Wedstrijdleiding</a:t>
                      </a:r>
                    </a:p>
                    <a:p>
                      <a:pPr algn="ctr"/>
                      <a:r>
                        <a:rPr lang="nl-NL" sz="1000" noProof="0" dirty="0">
                          <a:latin typeface="Times New Roman" panose="02020603050405020304" pitchFamily="18" charset="0"/>
                          <a:cs typeface="Times New Roman" panose="02020603050405020304" pitchFamily="18" charset="0"/>
                        </a:rPr>
                        <a:t>Gijs v</a:t>
                      </a:r>
                      <a:r>
                        <a:rPr lang="en-NL" sz="1000" noProof="0" dirty="0">
                          <a:latin typeface="Times New Roman" panose="02020603050405020304" pitchFamily="18" charset="0"/>
                          <a:cs typeface="Times New Roman" panose="02020603050405020304" pitchFamily="18" charset="0"/>
                        </a:rPr>
                        <a:t>/</a:t>
                      </a:r>
                      <a:r>
                        <a:rPr lang="nl-NL" sz="1000" noProof="0" dirty="0">
                          <a:latin typeface="Times New Roman" panose="02020603050405020304" pitchFamily="18" charset="0"/>
                          <a:cs typeface="Times New Roman" panose="02020603050405020304" pitchFamily="18" charset="0"/>
                        </a:rPr>
                        <a:t>d Does</a:t>
                      </a:r>
                    </a:p>
                    <a:p>
                      <a:pPr algn="ctr"/>
                      <a:r>
                        <a:rPr lang="nl-NL" sz="1000" noProof="0" dirty="0">
                          <a:latin typeface="Times New Roman" panose="02020603050405020304" pitchFamily="18" charset="0"/>
                          <a:cs typeface="Times New Roman" panose="02020603050405020304" pitchFamily="18" charset="0"/>
                        </a:rPr>
                        <a:t>06</a:t>
                      </a:r>
                      <a:r>
                        <a:rPr lang="en-NL" sz="1000" noProof="0" dirty="0">
                          <a:latin typeface="Times New Roman" panose="02020603050405020304" pitchFamily="18" charset="0"/>
                          <a:cs typeface="Times New Roman" panose="02020603050405020304" pitchFamily="18" charset="0"/>
                        </a:rPr>
                        <a:t>-</a:t>
                      </a:r>
                      <a:r>
                        <a:rPr lang="nl-NL" sz="1000" noProof="0" dirty="0">
                          <a:latin typeface="Times New Roman" panose="02020603050405020304" pitchFamily="18" charset="0"/>
                          <a:cs typeface="Times New Roman" panose="02020603050405020304" pitchFamily="18" charset="0"/>
                        </a:rPr>
                        <a:t>3058 1512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532729" rtl="0" eaLnBrk="1" fontAlgn="auto" latinLnBrk="0" hangingPunct="1">
                        <a:lnSpc>
                          <a:spcPct val="100000"/>
                        </a:lnSpc>
                        <a:spcBef>
                          <a:spcPts val="0"/>
                        </a:spcBef>
                        <a:spcAft>
                          <a:spcPts val="0"/>
                        </a:spcAft>
                        <a:buClrTx/>
                        <a:buSzTx/>
                        <a:buFontTx/>
                        <a:buNone/>
                        <a:tabLst/>
                        <a:defRPr/>
                      </a:pPr>
                      <a:r>
                        <a:rPr lang="nl-NL" sz="1000" b="0" noProof="0" dirty="0">
                          <a:latin typeface="Times New Roman" panose="02020603050405020304" pitchFamily="18" charset="0"/>
                          <a:cs typeface="Times New Roman" panose="02020603050405020304" pitchFamily="18" charset="0"/>
                        </a:rPr>
                        <a:t>Penningmeester</a:t>
                      </a:r>
                    </a:p>
                    <a:p>
                      <a:pPr marL="0" marR="0" lvl="0" indent="0" algn="ctr" defTabSz="532729" rtl="0" eaLnBrk="1" fontAlgn="auto" latinLnBrk="0" hangingPunct="1">
                        <a:lnSpc>
                          <a:spcPct val="100000"/>
                        </a:lnSpc>
                        <a:spcBef>
                          <a:spcPts val="0"/>
                        </a:spcBef>
                        <a:spcAft>
                          <a:spcPts val="0"/>
                        </a:spcAft>
                        <a:buClrTx/>
                        <a:buSzTx/>
                        <a:buFontTx/>
                        <a:buNone/>
                        <a:tabLst/>
                        <a:defRPr/>
                      </a:pPr>
                      <a:r>
                        <a:rPr lang="nl-NL" sz="1000" b="0" noProof="0" dirty="0">
                          <a:latin typeface="Times New Roman" panose="02020603050405020304" pitchFamily="18" charset="0"/>
                          <a:cs typeface="Times New Roman" panose="02020603050405020304" pitchFamily="18" charset="0"/>
                        </a:rPr>
                        <a:t>&amp; PR</a:t>
                      </a:r>
                    </a:p>
                    <a:p>
                      <a:pPr algn="ctr"/>
                      <a:r>
                        <a:rPr lang="en-NL" sz="1000" noProof="0" dirty="0">
                          <a:latin typeface="Times New Roman" panose="02020603050405020304" pitchFamily="18" charset="0"/>
                          <a:cs typeface="Times New Roman" panose="02020603050405020304" pitchFamily="18" charset="0"/>
                        </a:rPr>
                        <a:t>Peter de Winter</a:t>
                      </a:r>
                    </a:p>
                    <a:p>
                      <a:pPr algn="ctr"/>
                      <a:r>
                        <a:rPr lang="nl-NL" sz="1000" noProof="0" dirty="0">
                          <a:latin typeface="Times New Roman" panose="02020603050405020304" pitchFamily="18" charset="0"/>
                          <a:cs typeface="Times New Roman" panose="02020603050405020304" pitchFamily="18" charset="0"/>
                        </a:rPr>
                        <a:t>06</a:t>
                      </a:r>
                      <a:r>
                        <a:rPr lang="en-NL" sz="1000" noProof="0" dirty="0">
                          <a:latin typeface="Times New Roman" panose="02020603050405020304" pitchFamily="18" charset="0"/>
                          <a:cs typeface="Times New Roman" panose="02020603050405020304" pitchFamily="18" charset="0"/>
                        </a:rPr>
                        <a:t>-</a:t>
                      </a:r>
                      <a:r>
                        <a:rPr lang="nl-NL" sz="1000" noProof="0" dirty="0">
                          <a:latin typeface="Times New Roman" panose="02020603050405020304" pitchFamily="18" charset="0"/>
                          <a:cs typeface="Times New Roman" panose="02020603050405020304" pitchFamily="18" charset="0"/>
                        </a:rPr>
                        <a:t>4608 8404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3786300"/>
                  </a:ext>
                </a:extLst>
              </a:tr>
              <a:tr h="565315">
                <a:tc>
                  <a:txBody>
                    <a:bodyPr/>
                    <a:lstStyle/>
                    <a:p>
                      <a:pPr algn="ctr"/>
                      <a:r>
                        <a:rPr lang="nl-NL" sz="1000" kern="1200" noProof="0" dirty="0">
                          <a:solidFill>
                            <a:schemeClr val="tx1"/>
                          </a:solidFill>
                          <a:latin typeface="Times New Roman" panose="02020603050405020304" pitchFamily="18" charset="0"/>
                          <a:ea typeface="+mn-ea"/>
                          <a:cs typeface="Times New Roman" panose="02020603050405020304" pitchFamily="18" charset="0"/>
                        </a:rPr>
                        <a:t>Ondersteuning</a:t>
                      </a:r>
                    </a:p>
                    <a:p>
                      <a:pPr algn="ctr"/>
                      <a:r>
                        <a:rPr lang="nl-NL" sz="1000" kern="1200" noProof="0" dirty="0">
                          <a:solidFill>
                            <a:schemeClr val="tx1"/>
                          </a:solidFill>
                          <a:latin typeface="Times New Roman" panose="02020603050405020304" pitchFamily="18" charset="0"/>
                          <a:ea typeface="+mn-ea"/>
                          <a:cs typeface="Times New Roman" panose="02020603050405020304" pitchFamily="18" charset="0"/>
                        </a:rPr>
                        <a:t>Vacatures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nl-NL" sz="1800" b="1" noProof="0" dirty="0">
                          <a:latin typeface="Times New Roman" panose="02020603050405020304" pitchFamily="18" charset="0"/>
                          <a:cs typeface="Times New Roman" panose="02020603050405020304" pitchFamily="18" charset="0"/>
                        </a:rPr>
                        <a:t>BSC@SVNieuwdorp.nl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nl-NL" sz="2000" b="1" noProof="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kern="1200" noProof="0" dirty="0">
                          <a:solidFill>
                            <a:schemeClr val="tx1"/>
                          </a:solidFill>
                          <a:latin typeface="Times New Roman" panose="02020603050405020304" pitchFamily="18" charset="0"/>
                          <a:ea typeface="+mn-ea"/>
                          <a:cs typeface="Times New Roman" panose="02020603050405020304" pitchFamily="18" charset="0"/>
                        </a:rPr>
                        <a:t>Coördinator barpersoneel</a:t>
                      </a:r>
                    </a:p>
                    <a:p>
                      <a:pPr algn="ctr"/>
                      <a:r>
                        <a:rPr lang="nl-NL" sz="1000" kern="1200" noProof="0" dirty="0">
                          <a:solidFill>
                            <a:schemeClr val="tx1"/>
                          </a:solidFill>
                          <a:latin typeface="Times New Roman" panose="02020603050405020304" pitchFamily="18" charset="0"/>
                          <a:ea typeface="+mn-ea"/>
                          <a:cs typeface="Times New Roman" panose="02020603050405020304" pitchFamily="18" charset="0"/>
                        </a:rPr>
                        <a:t>Mieneke Nieuwenbroek</a:t>
                      </a:r>
                      <a:endParaRPr lang="en-NL" sz="1000" kern="1200" noProof="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2082027"/>
                  </a:ext>
                </a:extLst>
              </a:tr>
            </a:tbl>
          </a:graphicData>
        </a:graphic>
      </p:graphicFrame>
      <p:pic>
        <p:nvPicPr>
          <p:cNvPr id="14" name="Afbeelding 13">
            <a:extLst>
              <a:ext uri="{FF2B5EF4-FFF2-40B4-BE49-F238E27FC236}">
                <a16:creationId xmlns:a16="http://schemas.microsoft.com/office/drawing/2014/main" id="{7744D425-2BD3-19CE-95CA-FA6351D6BF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7565" y="92778"/>
            <a:ext cx="609161" cy="483945"/>
          </a:xfrm>
          <a:prstGeom prst="rect">
            <a:avLst/>
          </a:prstGeom>
          <a:noFill/>
        </p:spPr>
      </p:pic>
      <p:grpSp>
        <p:nvGrpSpPr>
          <p:cNvPr id="19" name="Groep 18">
            <a:extLst>
              <a:ext uri="{FF2B5EF4-FFF2-40B4-BE49-F238E27FC236}">
                <a16:creationId xmlns:a16="http://schemas.microsoft.com/office/drawing/2014/main" id="{20F5204E-5A08-B1D7-4B55-3F63D6C3406F}"/>
              </a:ext>
            </a:extLst>
          </p:cNvPr>
          <p:cNvGrpSpPr/>
          <p:nvPr/>
        </p:nvGrpSpPr>
        <p:grpSpPr>
          <a:xfrm>
            <a:off x="4253790" y="2662604"/>
            <a:ext cx="888945" cy="792520"/>
            <a:chOff x="3885990" y="3500437"/>
            <a:chExt cx="1359110" cy="1277725"/>
          </a:xfrm>
        </p:grpSpPr>
        <p:pic>
          <p:nvPicPr>
            <p:cNvPr id="17" name="Afbeelding 16">
              <a:extLst>
                <a:ext uri="{FF2B5EF4-FFF2-40B4-BE49-F238E27FC236}">
                  <a16:creationId xmlns:a16="http://schemas.microsoft.com/office/drawing/2014/main" id="{CA5E2B88-F758-B9D1-0436-BB75B751CA9D}"/>
                </a:ext>
              </a:extLst>
            </p:cNvPr>
            <p:cNvPicPr>
              <a:picLocks noChangeAspect="1"/>
            </p:cNvPicPr>
            <p:nvPr/>
          </p:nvPicPr>
          <p:blipFill rotWithShape="1">
            <a:blip r:embed="rId6">
              <a:extLst>
                <a:ext uri="{28A0092B-C50C-407E-A947-70E740481C1C}">
                  <a14:useLocalDpi xmlns:a14="http://schemas.microsoft.com/office/drawing/2010/main" val="0"/>
                </a:ext>
              </a:extLst>
            </a:blip>
            <a:srcRect l="13642" t="26964" r="14805" b="27425"/>
            <a:stretch/>
          </p:blipFill>
          <p:spPr>
            <a:xfrm>
              <a:off x="3885990" y="3500437"/>
              <a:ext cx="1359110" cy="1277725"/>
            </a:xfrm>
            <a:prstGeom prst="rect">
              <a:avLst/>
            </a:prstGeom>
          </p:spPr>
        </p:pic>
        <p:sp>
          <p:nvSpPr>
            <p:cNvPr id="18" name="Rechthoek 17">
              <a:extLst>
                <a:ext uri="{FF2B5EF4-FFF2-40B4-BE49-F238E27FC236}">
                  <a16:creationId xmlns:a16="http://schemas.microsoft.com/office/drawing/2014/main" id="{0AEDF7F1-8B99-580F-336F-C846B0F72062}"/>
                </a:ext>
              </a:extLst>
            </p:cNvPr>
            <p:cNvSpPr/>
            <p:nvPr/>
          </p:nvSpPr>
          <p:spPr>
            <a:xfrm>
              <a:off x="4443102" y="3986900"/>
              <a:ext cx="276225"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5" name="Tekstvak 4">
            <a:extLst>
              <a:ext uri="{FF2B5EF4-FFF2-40B4-BE49-F238E27FC236}">
                <a16:creationId xmlns:a16="http://schemas.microsoft.com/office/drawing/2014/main" id="{CBEADCB2-C4FE-D4F6-BB0C-0714B954170B}"/>
              </a:ext>
            </a:extLst>
          </p:cNvPr>
          <p:cNvSpPr txBox="1"/>
          <p:nvPr/>
        </p:nvSpPr>
        <p:spPr>
          <a:xfrm>
            <a:off x="19288" y="3648587"/>
            <a:ext cx="5259293" cy="1785104"/>
          </a:xfrm>
          <a:prstGeom prst="rect">
            <a:avLst/>
          </a:prstGeom>
          <a:solidFill>
            <a:schemeClr val="accent6">
              <a:lumMod val="50000"/>
            </a:schemeClr>
          </a:solidFill>
        </p:spPr>
        <p:txBody>
          <a:bodyPr wrap="square">
            <a:spAutoFit/>
          </a:bodyPr>
          <a:lstStyle/>
          <a:p>
            <a:pPr algn="ctr"/>
            <a:r>
              <a:rPr lang="nl-NL" sz="11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Wat zeker ook aandacht verdient is het BSC vrouwen toernooi op vrijdag 25 augustus. In korte tijd hebben 8 Zeeuwse dames elftallen zich aangemeld.</a:t>
            </a:r>
          </a:p>
          <a:p>
            <a:pPr algn="ctr"/>
            <a:r>
              <a:rPr lang="nl-NL" sz="11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Op zaterdag 16 september staat het BSC G toernooi op het programma. </a:t>
            </a:r>
          </a:p>
          <a:p>
            <a:pPr algn="ctr"/>
            <a:endParaRPr lang="nl-NL" sz="11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nl-NL" sz="11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DE “BOETEPOT</a:t>
            </a:r>
          </a:p>
          <a:p>
            <a:pPr algn="ctr"/>
            <a:r>
              <a:rPr lang="nl-NL" sz="11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Het goede doel van deze BSC periode is ALS. </a:t>
            </a:r>
          </a:p>
          <a:p>
            <a:pPr algn="ctr"/>
            <a:r>
              <a:rPr lang="nl-NL" sz="11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We vragen alle betrokkenen hieraan mee te doen.</a:t>
            </a:r>
          </a:p>
          <a:p>
            <a:pPr algn="ctr"/>
            <a:r>
              <a:rPr lang="nl-NL" sz="11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Onze actie pagina kunt u bereiken via deze Link: 37</a:t>
            </a:r>
            <a:r>
              <a:rPr lang="nl-NL" sz="1100" b="1" baseline="30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e</a:t>
            </a:r>
            <a:r>
              <a:rPr lang="nl-NL" sz="11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BSC-toernooi SV Nieuwdorp(alsacties.nl)  </a:t>
            </a:r>
          </a:p>
          <a:p>
            <a:pPr algn="ctr"/>
            <a:endParaRPr lang="nl-NL" sz="11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5546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graphicFrame>
        <p:nvGraphicFramePr>
          <p:cNvPr id="12" name="Tabel 11">
            <a:extLst>
              <a:ext uri="{FF2B5EF4-FFF2-40B4-BE49-F238E27FC236}">
                <a16:creationId xmlns:a16="http://schemas.microsoft.com/office/drawing/2014/main" id="{D4F4CDF0-335D-41EF-9303-5A05D891856A}"/>
              </a:ext>
            </a:extLst>
          </p:cNvPr>
          <p:cNvGraphicFramePr>
            <a:graphicFrameLocks noGrp="1"/>
          </p:cNvGraphicFramePr>
          <p:nvPr>
            <p:extLst>
              <p:ext uri="{D42A27DB-BD31-4B8C-83A1-F6EECF244321}">
                <p14:modId xmlns:p14="http://schemas.microsoft.com/office/powerpoint/2010/main" val="2125580678"/>
              </p:ext>
            </p:extLst>
          </p:nvPr>
        </p:nvGraphicFramePr>
        <p:xfrm>
          <a:off x="108909" y="718328"/>
          <a:ext cx="5083804" cy="3059095"/>
        </p:xfrm>
        <a:graphic>
          <a:graphicData uri="http://schemas.openxmlformats.org/drawingml/2006/table">
            <a:tbl>
              <a:tblPr firstRow="1" bandRow="1">
                <a:tableStyleId>{16D9F66E-5EB9-4882-86FB-DCBF35E3C3E4}</a:tableStyleId>
              </a:tblPr>
              <a:tblGrid>
                <a:gridCol w="2541902">
                  <a:extLst>
                    <a:ext uri="{9D8B030D-6E8A-4147-A177-3AD203B41FA5}">
                      <a16:colId xmlns:a16="http://schemas.microsoft.com/office/drawing/2014/main" val="2620886641"/>
                    </a:ext>
                  </a:extLst>
                </a:gridCol>
                <a:gridCol w="2541902">
                  <a:extLst>
                    <a:ext uri="{9D8B030D-6E8A-4147-A177-3AD203B41FA5}">
                      <a16:colId xmlns:a16="http://schemas.microsoft.com/office/drawing/2014/main" val="3763356971"/>
                    </a:ext>
                  </a:extLst>
                </a:gridCol>
              </a:tblGrid>
              <a:tr h="1404949">
                <a:tc>
                  <a:txBody>
                    <a:bodyPr/>
                    <a:lstStyle/>
                    <a:p>
                      <a:pPr marL="0" marR="0" lvl="0" indent="0" algn="l" defTabSz="532729" rtl="0" eaLnBrk="1" fontAlgn="auto" latinLnBrk="0" hangingPunct="1">
                        <a:lnSpc>
                          <a:spcPct val="100000"/>
                        </a:lnSpc>
                        <a:spcBef>
                          <a:spcPts val="0"/>
                        </a:spcBef>
                        <a:spcAft>
                          <a:spcPts val="0"/>
                        </a:spcAft>
                        <a:buClrTx/>
                        <a:buSzTx/>
                        <a:buFontTx/>
                        <a:buNone/>
                        <a:tabLst/>
                        <a:defRPr/>
                      </a:pPr>
                      <a:r>
                        <a:rPr lang="nl-NL" sz="2400" b="1" dirty="0">
                          <a:solidFill>
                            <a:schemeClr val="accent6">
                              <a:lumMod val="50000"/>
                            </a:schemeClr>
                          </a:solidFill>
                          <a:latin typeface="Times New Roman" panose="02020603050405020304" pitchFamily="18" charset="0"/>
                          <a:cs typeface="Times New Roman" panose="02020603050405020304" pitchFamily="18" charset="0"/>
                        </a:rPr>
                        <a:t>Poule A1</a:t>
                      </a:r>
                    </a:p>
                    <a:p>
                      <a:pPr marL="0" marR="0" lvl="0" indent="0" algn="l" defTabSz="532729" rtl="0" eaLnBrk="1" fontAlgn="auto" latinLnBrk="0" hangingPunct="1">
                        <a:lnSpc>
                          <a:spcPct val="100000"/>
                        </a:lnSpc>
                        <a:spcBef>
                          <a:spcPts val="0"/>
                        </a:spcBef>
                        <a:spcAft>
                          <a:spcPts val="0"/>
                        </a:spcAft>
                        <a:buClrTx/>
                        <a:buSzTx/>
                        <a:buFontTx/>
                        <a:buNone/>
                        <a:tabLst/>
                        <a:defRPr/>
                      </a:pPr>
                      <a:r>
                        <a:rPr lang="nl-NL" sz="1200" b="1" dirty="0">
                          <a:solidFill>
                            <a:schemeClr val="accent6">
                              <a:lumMod val="50000"/>
                            </a:schemeClr>
                          </a:solidFill>
                          <a:latin typeface="Times New Roman" panose="02020603050405020304" pitchFamily="18" charset="0"/>
                          <a:cs typeface="Times New Roman" panose="02020603050405020304" pitchFamily="18" charset="0"/>
                        </a:rPr>
                        <a:t>Dinsdag 15 augustus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532729" rtl="0" eaLnBrk="1" fontAlgn="auto" latinLnBrk="0" hangingPunct="1">
                        <a:lnSpc>
                          <a:spcPct val="100000"/>
                        </a:lnSpc>
                        <a:spcBef>
                          <a:spcPts val="0"/>
                        </a:spcBef>
                        <a:spcAft>
                          <a:spcPts val="0"/>
                        </a:spcAft>
                        <a:buClrTx/>
                        <a:buSzTx/>
                        <a:buFontTx/>
                        <a:buNone/>
                        <a:tabLst/>
                        <a:defRPr/>
                      </a:pPr>
                      <a:r>
                        <a:rPr lang="nl-NL" sz="2400" b="1" dirty="0">
                          <a:solidFill>
                            <a:schemeClr val="accent6">
                              <a:lumMod val="50000"/>
                            </a:schemeClr>
                          </a:solidFill>
                          <a:latin typeface="Times New Roman" panose="02020603050405020304" pitchFamily="18" charset="0"/>
                          <a:cs typeface="Times New Roman" panose="02020603050405020304" pitchFamily="18" charset="0"/>
                        </a:rPr>
                        <a:t>Poule A2</a:t>
                      </a:r>
                      <a:endParaRPr lang="nl-NL" sz="1200" b="1" dirty="0">
                        <a:solidFill>
                          <a:schemeClr val="accent6">
                            <a:lumMod val="50000"/>
                          </a:schemeClr>
                        </a:solidFill>
                        <a:latin typeface="Times New Roman" panose="02020603050405020304" pitchFamily="18" charset="0"/>
                        <a:cs typeface="Times New Roman" panose="02020603050405020304" pitchFamily="18" charset="0"/>
                      </a:endParaRPr>
                    </a:p>
                    <a:p>
                      <a:pPr marL="0" marR="0" lvl="0" indent="0" algn="l" defTabSz="532729" rtl="0" eaLnBrk="1" fontAlgn="auto" latinLnBrk="0" hangingPunct="1">
                        <a:lnSpc>
                          <a:spcPct val="100000"/>
                        </a:lnSpc>
                        <a:spcBef>
                          <a:spcPts val="0"/>
                        </a:spcBef>
                        <a:spcAft>
                          <a:spcPts val="0"/>
                        </a:spcAft>
                        <a:buClrTx/>
                        <a:buSzTx/>
                        <a:buFontTx/>
                        <a:buNone/>
                        <a:tabLst/>
                        <a:defRPr/>
                      </a:pPr>
                      <a:r>
                        <a:rPr lang="nl-NL" sz="1200" b="1" dirty="0">
                          <a:solidFill>
                            <a:schemeClr val="accent6">
                              <a:lumMod val="50000"/>
                            </a:schemeClr>
                          </a:solidFill>
                          <a:latin typeface="Times New Roman" panose="02020603050405020304" pitchFamily="18" charset="0"/>
                          <a:cs typeface="Times New Roman" panose="02020603050405020304" pitchFamily="18" charset="0"/>
                        </a:rPr>
                        <a:t>Woensdag 16 augustus</a:t>
                      </a:r>
                    </a:p>
                    <a:p>
                      <a:pPr marL="0" marR="0" lvl="0" indent="0" algn="l" defTabSz="532729" rtl="0" eaLnBrk="1" fontAlgn="auto" latinLnBrk="0" hangingPunct="1">
                        <a:lnSpc>
                          <a:spcPct val="100000"/>
                        </a:lnSpc>
                        <a:spcBef>
                          <a:spcPts val="0"/>
                        </a:spcBef>
                        <a:spcAft>
                          <a:spcPts val="0"/>
                        </a:spcAft>
                        <a:buClrTx/>
                        <a:buSzTx/>
                        <a:buFontTx/>
                        <a:buNone/>
                        <a:tabLst/>
                        <a:defRPr/>
                      </a:pPr>
                      <a:endParaRPr lang="nl-NL" sz="1200" b="1" dirty="0">
                        <a:solidFill>
                          <a:schemeClr val="accent6">
                            <a:lumMod val="50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2119459"/>
                  </a:ext>
                </a:extLst>
              </a:tr>
              <a:tr h="1654146">
                <a:tc>
                  <a:txBody>
                    <a:bodyPr/>
                    <a:lstStyle/>
                    <a:p>
                      <a:pPr marL="0" marR="0" lvl="0" indent="0" algn="l" defTabSz="532729" rtl="0" eaLnBrk="1" fontAlgn="auto" latinLnBrk="0" hangingPunct="1">
                        <a:lnSpc>
                          <a:spcPct val="100000"/>
                        </a:lnSpc>
                        <a:spcBef>
                          <a:spcPts val="0"/>
                        </a:spcBef>
                        <a:spcAft>
                          <a:spcPts val="0"/>
                        </a:spcAft>
                        <a:buClrTx/>
                        <a:buSzTx/>
                        <a:buFontTx/>
                        <a:buNone/>
                        <a:tabLst/>
                        <a:defRPr/>
                      </a:pPr>
                      <a:r>
                        <a:rPr lang="nl-NL" sz="2400" b="1" dirty="0">
                          <a:solidFill>
                            <a:schemeClr val="accent6">
                              <a:lumMod val="50000"/>
                            </a:schemeClr>
                          </a:solidFill>
                          <a:latin typeface="Times New Roman" panose="02020603050405020304" pitchFamily="18" charset="0"/>
                          <a:cs typeface="Times New Roman" panose="02020603050405020304" pitchFamily="18" charset="0"/>
                        </a:rPr>
                        <a:t>Poule  B1</a:t>
                      </a:r>
                    </a:p>
                    <a:p>
                      <a:pPr marL="0" marR="0" lvl="0" indent="0" algn="l" defTabSz="532729" rtl="0" eaLnBrk="1" fontAlgn="auto" latinLnBrk="0" hangingPunct="1">
                        <a:lnSpc>
                          <a:spcPct val="100000"/>
                        </a:lnSpc>
                        <a:spcBef>
                          <a:spcPts val="0"/>
                        </a:spcBef>
                        <a:spcAft>
                          <a:spcPts val="0"/>
                        </a:spcAft>
                        <a:buClrTx/>
                        <a:buSzTx/>
                        <a:buFontTx/>
                        <a:buNone/>
                        <a:tabLst/>
                        <a:defRPr/>
                      </a:pPr>
                      <a:r>
                        <a:rPr lang="nl-NL" sz="1200" b="1" dirty="0">
                          <a:solidFill>
                            <a:schemeClr val="accent6">
                              <a:lumMod val="50000"/>
                            </a:schemeClr>
                          </a:solidFill>
                          <a:latin typeface="Times New Roman" panose="02020603050405020304" pitchFamily="18" charset="0"/>
                          <a:cs typeface="Times New Roman" panose="02020603050405020304" pitchFamily="18" charset="0"/>
                        </a:rPr>
                        <a:t>Dinsdag 22 augustus</a:t>
                      </a:r>
                    </a:p>
                    <a:p>
                      <a:pPr marL="0" marR="0" lvl="0" indent="0" algn="l" defTabSz="532729" rtl="0" eaLnBrk="1" fontAlgn="auto" latinLnBrk="0" hangingPunct="1">
                        <a:lnSpc>
                          <a:spcPct val="100000"/>
                        </a:lnSpc>
                        <a:spcBef>
                          <a:spcPts val="0"/>
                        </a:spcBef>
                        <a:spcAft>
                          <a:spcPts val="0"/>
                        </a:spcAft>
                        <a:buClrTx/>
                        <a:buSzTx/>
                        <a:buFontTx/>
                        <a:buNone/>
                        <a:tabLst/>
                        <a:defRPr/>
                      </a:pPr>
                      <a:endParaRPr lang="nl-NL" sz="1200" b="1" dirty="0">
                        <a:solidFill>
                          <a:schemeClr val="accent6">
                            <a:lumMod val="50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532729" rtl="0" eaLnBrk="1" fontAlgn="auto" latinLnBrk="0" hangingPunct="1">
                        <a:lnSpc>
                          <a:spcPct val="100000"/>
                        </a:lnSpc>
                        <a:spcBef>
                          <a:spcPts val="0"/>
                        </a:spcBef>
                        <a:spcAft>
                          <a:spcPts val="0"/>
                        </a:spcAft>
                        <a:buClrTx/>
                        <a:buSzTx/>
                        <a:buFontTx/>
                        <a:buNone/>
                        <a:tabLst/>
                        <a:defRPr/>
                      </a:pPr>
                      <a:r>
                        <a:rPr lang="nl-NL" sz="2400" b="1" dirty="0">
                          <a:solidFill>
                            <a:schemeClr val="accent6">
                              <a:lumMod val="50000"/>
                            </a:schemeClr>
                          </a:solidFill>
                          <a:latin typeface="Times New Roman" panose="02020603050405020304" pitchFamily="18" charset="0"/>
                          <a:cs typeface="Times New Roman" panose="02020603050405020304" pitchFamily="18" charset="0"/>
                        </a:rPr>
                        <a:t>Poule B2</a:t>
                      </a:r>
                    </a:p>
                    <a:p>
                      <a:pPr marL="0" marR="0" lvl="0" indent="0" algn="l" defTabSz="532729" rtl="0" eaLnBrk="1" fontAlgn="auto" latinLnBrk="0" hangingPunct="1">
                        <a:lnSpc>
                          <a:spcPct val="100000"/>
                        </a:lnSpc>
                        <a:spcBef>
                          <a:spcPts val="0"/>
                        </a:spcBef>
                        <a:spcAft>
                          <a:spcPts val="0"/>
                        </a:spcAft>
                        <a:buClrTx/>
                        <a:buSzTx/>
                        <a:buFontTx/>
                        <a:buNone/>
                        <a:tabLst/>
                        <a:defRPr/>
                      </a:pPr>
                      <a:r>
                        <a:rPr lang="nl-NL" sz="1200" b="1" dirty="0">
                          <a:solidFill>
                            <a:schemeClr val="accent6">
                              <a:lumMod val="50000"/>
                            </a:schemeClr>
                          </a:solidFill>
                          <a:latin typeface="Times New Roman" panose="02020603050405020304" pitchFamily="18" charset="0"/>
                          <a:cs typeface="Times New Roman" panose="02020603050405020304" pitchFamily="18" charset="0"/>
                        </a:rPr>
                        <a:t>Woensdag 23 augustus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70186066"/>
                  </a:ext>
                </a:extLst>
              </a:tr>
            </a:tbl>
          </a:graphicData>
        </a:graphic>
      </p:graphicFrame>
      <p:pic>
        <p:nvPicPr>
          <p:cNvPr id="41" name="Afbeelding 40">
            <a:extLst>
              <a:ext uri="{FF2B5EF4-FFF2-40B4-BE49-F238E27FC236}">
                <a16:creationId xmlns:a16="http://schemas.microsoft.com/office/drawing/2014/main" id="{25B1FC34-AAF0-FE93-37E8-3F0ECAE7070C}"/>
              </a:ext>
            </a:extLst>
          </p:cNvPr>
          <p:cNvPicPr>
            <a:picLocks noChangeAspect="1"/>
          </p:cNvPicPr>
          <p:nvPr/>
        </p:nvPicPr>
        <p:blipFill rotWithShape="1">
          <a:blip r:embed="rId3">
            <a:extLst>
              <a:ext uri="{28A0092B-C50C-407E-A947-70E740481C1C}">
                <a14:useLocalDpi xmlns:a14="http://schemas.microsoft.com/office/drawing/2010/main" val="0"/>
              </a:ext>
            </a:extLst>
          </a:blip>
          <a:srcRect l="1834" t="27679" r="-1834" b="28841"/>
          <a:stretch/>
        </p:blipFill>
        <p:spPr>
          <a:xfrm>
            <a:off x="1466282" y="2201354"/>
            <a:ext cx="1138925" cy="495208"/>
          </a:xfrm>
          <a:prstGeom prst="rect">
            <a:avLst/>
          </a:prstGeom>
        </p:spPr>
      </p:pic>
      <p:pic>
        <p:nvPicPr>
          <p:cNvPr id="4098" name="Picture 2" descr="Top 10 Highest Paid DJs In The World - YouTube">
            <a:extLst>
              <a:ext uri="{FF2B5EF4-FFF2-40B4-BE49-F238E27FC236}">
                <a16:creationId xmlns:a16="http://schemas.microsoft.com/office/drawing/2014/main" id="{D0EA53E0-A7B1-692E-7FD4-EEB35A5E2F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941" y="3974600"/>
            <a:ext cx="4697740" cy="26428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Afbeelding 6"/>
          <p:cNvPicPr>
            <a:picLocks noChangeAspect="1"/>
          </p:cNvPicPr>
          <p:nvPr/>
        </p:nvPicPr>
        <p:blipFill rotWithShape="1">
          <a:blip r:embed="rId5" cstate="print">
            <a:extLst>
              <a:ext uri="{28A0092B-C50C-407E-A947-70E740481C1C}">
                <a14:useLocalDpi xmlns:a14="http://schemas.microsoft.com/office/drawing/2010/main" val="0"/>
              </a:ext>
            </a:extLst>
          </a:blip>
          <a:srcRect t="6776" b="6153"/>
          <a:stretch/>
        </p:blipFill>
        <p:spPr>
          <a:xfrm>
            <a:off x="979187" y="2841715"/>
            <a:ext cx="841246" cy="732486"/>
          </a:xfrm>
          <a:prstGeom prst="rect">
            <a:avLst/>
          </a:prstGeom>
        </p:spPr>
      </p:pic>
      <p:pic>
        <p:nvPicPr>
          <p:cNvPr id="20" name="Afbeelding 19"/>
          <p:cNvPicPr>
            <a:picLocks noChangeAspect="1"/>
          </p:cNvPicPr>
          <p:nvPr/>
        </p:nvPicPr>
        <p:blipFill rotWithShape="1">
          <a:blip r:embed="rId6" cstate="print">
            <a:extLst>
              <a:ext uri="{28A0092B-C50C-407E-A947-70E740481C1C}">
                <a14:useLocalDpi xmlns:a14="http://schemas.microsoft.com/office/drawing/2010/main" val="0"/>
              </a:ext>
            </a:extLst>
          </a:blip>
          <a:srcRect b="11103"/>
          <a:stretch/>
        </p:blipFill>
        <p:spPr>
          <a:xfrm>
            <a:off x="2701468" y="2963338"/>
            <a:ext cx="982347" cy="610863"/>
          </a:xfrm>
          <a:prstGeom prst="rect">
            <a:avLst/>
          </a:prstGeom>
        </p:spPr>
      </p:pic>
      <p:sp>
        <p:nvSpPr>
          <p:cNvPr id="24" name="Tekstvak 23"/>
          <p:cNvSpPr txBox="1"/>
          <p:nvPr/>
        </p:nvSpPr>
        <p:spPr>
          <a:xfrm>
            <a:off x="137765" y="0"/>
            <a:ext cx="5083803" cy="707886"/>
          </a:xfrm>
          <a:prstGeom prst="rect">
            <a:avLst/>
          </a:prstGeom>
          <a:solidFill>
            <a:schemeClr val="accent6">
              <a:lumMod val="50000"/>
            </a:schemeClr>
          </a:solidFill>
        </p:spPr>
        <p:txBody>
          <a:bodyPr wrap="square" rtlCol="0">
            <a:spAutoFit/>
          </a:bodyPr>
          <a:lstStyle/>
          <a:p>
            <a:pPr algn="ctr"/>
            <a:r>
              <a:rPr lang="nl-NL" sz="2000" b="1" dirty="0">
                <a:solidFill>
                  <a:schemeClr val="bg1"/>
                </a:solidFill>
                <a:latin typeface="Times New Roman" panose="02020603050405020304" pitchFamily="18" charset="0"/>
                <a:cs typeface="Times New Roman" panose="02020603050405020304" pitchFamily="18" charset="0"/>
              </a:rPr>
              <a:t>Deelnemers</a:t>
            </a:r>
          </a:p>
          <a:p>
            <a:pPr algn="ctr"/>
            <a:r>
              <a:rPr lang="nl-NL" sz="2000" b="1" dirty="0">
                <a:solidFill>
                  <a:schemeClr val="bg1"/>
                </a:solidFill>
                <a:latin typeface="Times New Roman" panose="02020603050405020304" pitchFamily="18" charset="0"/>
                <a:cs typeface="Times New Roman" panose="02020603050405020304" pitchFamily="18" charset="0"/>
              </a:rPr>
              <a:t>37</a:t>
            </a:r>
            <a:r>
              <a:rPr lang="nl-NL" sz="2000" b="1" baseline="30000" dirty="0">
                <a:solidFill>
                  <a:schemeClr val="bg1"/>
                </a:solidFill>
                <a:latin typeface="Times New Roman" panose="02020603050405020304" pitchFamily="18" charset="0"/>
                <a:cs typeface="Times New Roman" panose="02020603050405020304" pitchFamily="18" charset="0"/>
              </a:rPr>
              <a:t>e</a:t>
            </a:r>
            <a:r>
              <a:rPr lang="nl-NL" sz="2000" b="1" dirty="0">
                <a:solidFill>
                  <a:schemeClr val="bg1"/>
                </a:solidFill>
                <a:latin typeface="Times New Roman" panose="02020603050405020304" pitchFamily="18" charset="0"/>
                <a:cs typeface="Times New Roman" panose="02020603050405020304" pitchFamily="18" charset="0"/>
              </a:rPr>
              <a:t> Borsele Sloepoort Cup Toernooi 2023</a:t>
            </a:r>
          </a:p>
        </p:txBody>
      </p:sp>
      <p:sp>
        <p:nvSpPr>
          <p:cNvPr id="5" name="Rectangle 4">
            <a:extLst>
              <a:ext uri="{FF2B5EF4-FFF2-40B4-BE49-F238E27FC236}">
                <a16:creationId xmlns:a16="http://schemas.microsoft.com/office/drawing/2014/main" id="{900FC2A8-C6EF-4777-93E2-7A01E39B4E38}"/>
              </a:ext>
            </a:extLst>
          </p:cNvPr>
          <p:cNvSpPr>
            <a:spLocks noChangeArrowheads="1"/>
          </p:cNvSpPr>
          <p:nvPr/>
        </p:nvSpPr>
        <p:spPr bwMode="auto">
          <a:xfrm>
            <a:off x="1280160" y="-7458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dirty="0">
              <a:latin typeface="Times New Roman" panose="02020603050405020304" pitchFamily="18" charset="0"/>
              <a:cs typeface="Times New Roman" panose="02020603050405020304" pitchFamily="18" charset="0"/>
            </a:endParaRPr>
          </a:p>
        </p:txBody>
      </p:sp>
      <p:sp>
        <p:nvSpPr>
          <p:cNvPr id="25" name="Rechthoek 24"/>
          <p:cNvSpPr/>
          <p:nvPr/>
        </p:nvSpPr>
        <p:spPr>
          <a:xfrm>
            <a:off x="14072" y="6931900"/>
            <a:ext cx="5283798" cy="618907"/>
          </a:xfrm>
          <a:prstGeom prst="rect">
            <a:avLst/>
          </a:prstGeom>
          <a:solidFill>
            <a:schemeClr val="accent6">
              <a:lumMod val="50000"/>
            </a:schemeClr>
          </a:solidFill>
        </p:spPr>
        <p:txBody>
          <a:bodyPr wrap="square">
            <a:noAutofit/>
          </a:bodyPr>
          <a:lstStyle/>
          <a:p>
            <a:r>
              <a:rPr lang="nl-NL"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Volg ons op Facebook, Instagram, </a:t>
            </a:r>
          </a:p>
          <a:p>
            <a:r>
              <a:rPr lang="nl-NL"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Twitter of op www.svnieuwdorp.nl</a:t>
            </a:r>
            <a:endParaRPr lang="nl-NL" dirty="0">
              <a:solidFill>
                <a:schemeClr val="bg1"/>
              </a:solidFill>
              <a:latin typeface="Times New Roman" panose="02020603050405020304" pitchFamily="18" charset="0"/>
              <a:cs typeface="Times New Roman" panose="02020603050405020304" pitchFamily="18" charset="0"/>
            </a:endParaRPr>
          </a:p>
        </p:txBody>
      </p:sp>
      <p:pic>
        <p:nvPicPr>
          <p:cNvPr id="6" name="Afbeelding 5" descr="Afbeelding met object, tekening&#10;&#10;Automatisch gegenereerde beschrijving">
            <a:extLst>
              <a:ext uri="{FF2B5EF4-FFF2-40B4-BE49-F238E27FC236}">
                <a16:creationId xmlns:a16="http://schemas.microsoft.com/office/drawing/2014/main" id="{35188EE8-F92E-45B9-AA54-2686F034A0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82171" y="6978180"/>
            <a:ext cx="549601" cy="478341"/>
          </a:xfrm>
          <a:prstGeom prst="rect">
            <a:avLst/>
          </a:prstGeom>
        </p:spPr>
      </p:pic>
      <p:pic>
        <p:nvPicPr>
          <p:cNvPr id="18" name="Afbeelding 17" descr="Afbeelding met licht, teken, tekening&#10;&#10;Automatisch gegenereerde beschrijving">
            <a:extLst>
              <a:ext uri="{FF2B5EF4-FFF2-40B4-BE49-F238E27FC236}">
                <a16:creationId xmlns:a16="http://schemas.microsoft.com/office/drawing/2014/main" id="{D0A22DAB-E5A5-427A-995C-DAFFD1B4DD0A}"/>
              </a:ext>
            </a:extLst>
          </p:cNvPr>
          <p:cNvPicPr>
            <a:picLocks noChangeAspect="1"/>
          </p:cNvPicPr>
          <p:nvPr/>
        </p:nvPicPr>
        <p:blipFill rotWithShape="1">
          <a:blip r:embed="rId8">
            <a:extLst>
              <a:ext uri="{28A0092B-C50C-407E-A947-70E740481C1C}">
                <a14:useLocalDpi xmlns:a14="http://schemas.microsoft.com/office/drawing/2010/main" val="0"/>
              </a:ext>
            </a:extLst>
          </a:blip>
          <a:srcRect b="32432"/>
          <a:stretch/>
        </p:blipFill>
        <p:spPr>
          <a:xfrm>
            <a:off x="4156342" y="7034213"/>
            <a:ext cx="549601" cy="360000"/>
          </a:xfrm>
          <a:prstGeom prst="rect">
            <a:avLst/>
          </a:prstGeom>
        </p:spPr>
      </p:pic>
      <p:pic>
        <p:nvPicPr>
          <p:cNvPr id="39" name="Afbeelding 38">
            <a:extLst>
              <a:ext uri="{FF2B5EF4-FFF2-40B4-BE49-F238E27FC236}">
                <a16:creationId xmlns:a16="http://schemas.microsoft.com/office/drawing/2014/main" id="{53E77319-FB40-4143-BD1B-A9767AC5F1A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79565" y="7021667"/>
            <a:ext cx="360000" cy="360000"/>
          </a:xfrm>
          <a:prstGeom prst="rect">
            <a:avLst/>
          </a:prstGeom>
        </p:spPr>
      </p:pic>
      <p:pic>
        <p:nvPicPr>
          <p:cNvPr id="32" name="Afbeelding 31">
            <a:extLst>
              <a:ext uri="{FF2B5EF4-FFF2-40B4-BE49-F238E27FC236}">
                <a16:creationId xmlns:a16="http://schemas.microsoft.com/office/drawing/2014/main" id="{F1FB027E-435F-9528-6C82-9921EC8574C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909" y="2856020"/>
            <a:ext cx="776964" cy="776964"/>
          </a:xfrm>
          <a:prstGeom prst="rect">
            <a:avLst/>
          </a:prstGeom>
        </p:spPr>
      </p:pic>
      <p:pic>
        <p:nvPicPr>
          <p:cNvPr id="34" name="Picture 2" descr="s.v. MZC&amp;#39;11 | Zierikzee">
            <a:extLst>
              <a:ext uri="{FF2B5EF4-FFF2-40B4-BE49-F238E27FC236}">
                <a16:creationId xmlns:a16="http://schemas.microsoft.com/office/drawing/2014/main" id="{74D4C36C-D856-504A-C529-8318967A88F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54892" y="1399846"/>
            <a:ext cx="499725" cy="627106"/>
          </a:xfrm>
          <a:prstGeom prst="rect">
            <a:avLst/>
          </a:prstGeom>
          <a:noFill/>
          <a:extLst>
            <a:ext uri="{909E8E84-426E-40DD-AFC4-6F175D3DCCD1}">
              <a14:hiddenFill xmlns:a14="http://schemas.microsoft.com/office/drawing/2010/main">
                <a:solidFill>
                  <a:srgbClr val="FFFFFF"/>
                </a:solidFill>
              </a14:hiddenFill>
            </a:ext>
          </a:extLst>
        </p:spPr>
      </p:pic>
      <p:pic>
        <p:nvPicPr>
          <p:cNvPr id="21" name="Afbeelding 20">
            <a:extLst>
              <a:ext uri="{FF2B5EF4-FFF2-40B4-BE49-F238E27FC236}">
                <a16:creationId xmlns:a16="http://schemas.microsoft.com/office/drawing/2014/main" id="{6851CCF5-FCCE-74BB-FEDD-08656AA9344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61516" y="1425303"/>
            <a:ext cx="576192" cy="576192"/>
          </a:xfrm>
          <a:prstGeom prst="rect">
            <a:avLst/>
          </a:prstGeom>
        </p:spPr>
      </p:pic>
      <p:pic>
        <p:nvPicPr>
          <p:cNvPr id="3" name="Afbeelding 2" descr="Afbeelding met symbool, logo, embleem, Handelsmerk&#10;&#10;Automatisch gegenereerde beschrijving">
            <a:extLst>
              <a:ext uri="{FF2B5EF4-FFF2-40B4-BE49-F238E27FC236}">
                <a16:creationId xmlns:a16="http://schemas.microsoft.com/office/drawing/2014/main" id="{5FB1123A-3BE2-CE63-4653-1F1A1053B38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74715" y="758944"/>
            <a:ext cx="530492" cy="618907"/>
          </a:xfrm>
          <a:prstGeom prst="rect">
            <a:avLst/>
          </a:prstGeom>
        </p:spPr>
      </p:pic>
      <p:pic>
        <p:nvPicPr>
          <p:cNvPr id="17" name="Afbeelding 16" descr="Afbeelding met tekst, poster, grafische vormgeving, voetbal&#10;&#10;Automatisch gegenereerde beschrijving">
            <a:extLst>
              <a:ext uri="{FF2B5EF4-FFF2-40B4-BE49-F238E27FC236}">
                <a16:creationId xmlns:a16="http://schemas.microsoft.com/office/drawing/2014/main" id="{B35E9C55-B3CC-0979-C817-0C17FB27CE5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637671" y="792187"/>
            <a:ext cx="462475" cy="798916"/>
          </a:xfrm>
          <a:prstGeom prst="rect">
            <a:avLst/>
          </a:prstGeom>
        </p:spPr>
      </p:pic>
      <p:pic>
        <p:nvPicPr>
          <p:cNvPr id="22" name="Afbeelding 21" descr="Afbeelding met Lettertype, typografie, logo, kalligrafie&#10;&#10;Automatisch gegenereerde beschrijving">
            <a:extLst>
              <a:ext uri="{FF2B5EF4-FFF2-40B4-BE49-F238E27FC236}">
                <a16:creationId xmlns:a16="http://schemas.microsoft.com/office/drawing/2014/main" id="{732FEAD1-BB59-7832-4624-A25F1A1D2AD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908540" y="2946326"/>
            <a:ext cx="663983" cy="522346"/>
          </a:xfrm>
          <a:prstGeom prst="rect">
            <a:avLst/>
          </a:prstGeom>
        </p:spPr>
      </p:pic>
      <p:pic>
        <p:nvPicPr>
          <p:cNvPr id="26" name="Afbeelding 25" descr="Afbeelding met tekst, kasteel&#10;&#10;Automatisch gegenereerde beschrijving">
            <a:extLst>
              <a:ext uri="{FF2B5EF4-FFF2-40B4-BE49-F238E27FC236}">
                <a16:creationId xmlns:a16="http://schemas.microsoft.com/office/drawing/2014/main" id="{CE441226-FF7C-A803-3C46-AC2A2B4AAD1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573658" y="757101"/>
            <a:ext cx="478047" cy="634370"/>
          </a:xfrm>
          <a:prstGeom prst="rect">
            <a:avLst/>
          </a:prstGeom>
        </p:spPr>
      </p:pic>
      <p:pic>
        <p:nvPicPr>
          <p:cNvPr id="29" name="Afbeelding 28" descr="Afbeelding met creativiteit&#10;&#10;Beschrijving automatisch gegenereerd met gemiddelde betrouwbaarheid">
            <a:extLst>
              <a:ext uri="{FF2B5EF4-FFF2-40B4-BE49-F238E27FC236}">
                <a16:creationId xmlns:a16="http://schemas.microsoft.com/office/drawing/2014/main" id="{786D981D-831A-C153-2D30-068164C55C2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727677" y="2979438"/>
            <a:ext cx="575723" cy="682296"/>
          </a:xfrm>
          <a:prstGeom prst="rect">
            <a:avLst/>
          </a:prstGeom>
        </p:spPr>
      </p:pic>
      <p:pic>
        <p:nvPicPr>
          <p:cNvPr id="1026" name="Picture 2" descr="Start bouw clubgebouw Bruse Boys gevierd met eerste paalfeest | Foto ...">
            <a:extLst>
              <a:ext uri="{FF2B5EF4-FFF2-40B4-BE49-F238E27FC236}">
                <a16:creationId xmlns:a16="http://schemas.microsoft.com/office/drawing/2014/main" id="{2053F25A-F796-FD60-F6CB-2BDACEEDFFA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2450" y="1489406"/>
            <a:ext cx="863078" cy="552411"/>
          </a:xfrm>
          <a:prstGeom prst="rect">
            <a:avLst/>
          </a:prstGeom>
          <a:noFill/>
          <a:extLst>
            <a:ext uri="{909E8E84-426E-40DD-AFC4-6F175D3DCCD1}">
              <a14:hiddenFill xmlns:a14="http://schemas.microsoft.com/office/drawing/2010/main">
                <a:solidFill>
                  <a:srgbClr val="FFFFFF"/>
                </a:solidFill>
              </a14:hiddenFill>
            </a:ext>
          </a:extLst>
        </p:spPr>
      </p:pic>
      <p:pic>
        <p:nvPicPr>
          <p:cNvPr id="31" name="Afbeelding 30">
            <a:extLst>
              <a:ext uri="{FF2B5EF4-FFF2-40B4-BE49-F238E27FC236}">
                <a16:creationId xmlns:a16="http://schemas.microsoft.com/office/drawing/2014/main" id="{14BA9AD7-5786-020B-B854-24B8A7A1E1C6}"/>
              </a:ext>
            </a:extLst>
          </p:cNvPr>
          <p:cNvPicPr>
            <a:picLocks noChangeAspect="1"/>
          </p:cNvPicPr>
          <p:nvPr/>
        </p:nvPicPr>
        <p:blipFill>
          <a:blip r:embed="rId19"/>
          <a:stretch>
            <a:fillRect/>
          </a:stretch>
        </p:blipFill>
        <p:spPr>
          <a:xfrm>
            <a:off x="1143774" y="1575234"/>
            <a:ext cx="1428750" cy="409575"/>
          </a:xfrm>
          <a:prstGeom prst="rect">
            <a:avLst/>
          </a:prstGeom>
        </p:spPr>
      </p:pic>
      <p:pic>
        <p:nvPicPr>
          <p:cNvPr id="35" name="Afbeelding 34" descr="Afbeelding met tekst, voetbal, logo, Graphics&#10;&#10;Automatisch gegenereerde beschrijving">
            <a:extLst>
              <a:ext uri="{FF2B5EF4-FFF2-40B4-BE49-F238E27FC236}">
                <a16:creationId xmlns:a16="http://schemas.microsoft.com/office/drawing/2014/main" id="{5B8A8589-C32A-80A7-B1F7-CDE9E329B1F3}"/>
              </a:ext>
            </a:extLst>
          </p:cNvPr>
          <p:cNvPicPr>
            <a:picLocks noChangeAspect="1"/>
          </p:cNvPicPr>
          <p:nvPr/>
        </p:nvPicPr>
        <p:blipFill rotWithShape="1">
          <a:blip r:embed="rId20">
            <a:extLst>
              <a:ext uri="{28A0092B-C50C-407E-A947-70E740481C1C}">
                <a14:useLocalDpi xmlns:a14="http://schemas.microsoft.com/office/drawing/2010/main" val="0"/>
              </a:ext>
            </a:extLst>
          </a:blip>
          <a:srcRect t="21934" b="20734"/>
          <a:stretch/>
        </p:blipFill>
        <p:spPr>
          <a:xfrm>
            <a:off x="3903692" y="2226478"/>
            <a:ext cx="1292239" cy="416677"/>
          </a:xfrm>
          <a:prstGeom prst="rect">
            <a:avLst/>
          </a:prstGeom>
        </p:spPr>
      </p:pic>
      <p:pic>
        <p:nvPicPr>
          <p:cNvPr id="37" name="Afbeelding 36" descr="Afbeelding met vogel, schets, tekening, clipart&#10;&#10;Automatisch gegenereerde beschrijving">
            <a:extLst>
              <a:ext uri="{FF2B5EF4-FFF2-40B4-BE49-F238E27FC236}">
                <a16:creationId xmlns:a16="http://schemas.microsoft.com/office/drawing/2014/main" id="{26CDA9B3-2FA2-C8D2-4B7E-459863DA565F}"/>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296876" y="2643154"/>
            <a:ext cx="825064" cy="936339"/>
          </a:xfrm>
          <a:prstGeom prst="rect">
            <a:avLst/>
          </a:prstGeom>
        </p:spPr>
      </p:pic>
      <p:sp>
        <p:nvSpPr>
          <p:cNvPr id="9" name="Tekstvak 8">
            <a:extLst>
              <a:ext uri="{FF2B5EF4-FFF2-40B4-BE49-F238E27FC236}">
                <a16:creationId xmlns:a16="http://schemas.microsoft.com/office/drawing/2014/main" id="{70F7BF02-F179-33E0-98FE-25B6E6A6BA66}"/>
              </a:ext>
            </a:extLst>
          </p:cNvPr>
          <p:cNvSpPr txBox="1"/>
          <p:nvPr/>
        </p:nvSpPr>
        <p:spPr>
          <a:xfrm>
            <a:off x="760970" y="6120844"/>
            <a:ext cx="3623107" cy="707886"/>
          </a:xfrm>
          <a:prstGeom prst="rect">
            <a:avLst/>
          </a:prstGeom>
          <a:solidFill>
            <a:schemeClr val="bg1"/>
          </a:solidFill>
          <a:ln w="57150">
            <a:solidFill>
              <a:schemeClr val="accent6">
                <a:lumMod val="50000"/>
              </a:schemeClr>
            </a:solidFill>
            <a:extLst>
              <a:ext uri="{C807C97D-BFC1-408E-A445-0C87EB9F89A2}">
                <ask:lineSketchStyleProps xmlns:ask="http://schemas.microsoft.com/office/drawing/2018/sketchyshapes" sd="4124979606">
                  <a:custGeom>
                    <a:avLst/>
                    <a:gdLst>
                      <a:gd name="connsiteX0" fmla="*/ 0 w 3453702"/>
                      <a:gd name="connsiteY0" fmla="*/ 0 h 923330"/>
                      <a:gd name="connsiteX1" fmla="*/ 541080 w 3453702"/>
                      <a:gd name="connsiteY1" fmla="*/ 0 h 923330"/>
                      <a:gd name="connsiteX2" fmla="*/ 1013086 w 3453702"/>
                      <a:gd name="connsiteY2" fmla="*/ 0 h 923330"/>
                      <a:gd name="connsiteX3" fmla="*/ 1657777 w 3453702"/>
                      <a:gd name="connsiteY3" fmla="*/ 0 h 923330"/>
                      <a:gd name="connsiteX4" fmla="*/ 2198857 w 3453702"/>
                      <a:gd name="connsiteY4" fmla="*/ 0 h 923330"/>
                      <a:gd name="connsiteX5" fmla="*/ 2739937 w 3453702"/>
                      <a:gd name="connsiteY5" fmla="*/ 0 h 923330"/>
                      <a:gd name="connsiteX6" fmla="*/ 3453702 w 3453702"/>
                      <a:gd name="connsiteY6" fmla="*/ 0 h 923330"/>
                      <a:gd name="connsiteX7" fmla="*/ 3453702 w 3453702"/>
                      <a:gd name="connsiteY7" fmla="*/ 480132 h 923330"/>
                      <a:gd name="connsiteX8" fmla="*/ 3453702 w 3453702"/>
                      <a:gd name="connsiteY8" fmla="*/ 923330 h 923330"/>
                      <a:gd name="connsiteX9" fmla="*/ 2912622 w 3453702"/>
                      <a:gd name="connsiteY9" fmla="*/ 923330 h 923330"/>
                      <a:gd name="connsiteX10" fmla="*/ 2371542 w 3453702"/>
                      <a:gd name="connsiteY10" fmla="*/ 923330 h 923330"/>
                      <a:gd name="connsiteX11" fmla="*/ 1795925 w 3453702"/>
                      <a:gd name="connsiteY11" fmla="*/ 923330 h 923330"/>
                      <a:gd name="connsiteX12" fmla="*/ 1220308 w 3453702"/>
                      <a:gd name="connsiteY12" fmla="*/ 923330 h 923330"/>
                      <a:gd name="connsiteX13" fmla="*/ 679228 w 3453702"/>
                      <a:gd name="connsiteY13" fmla="*/ 923330 h 923330"/>
                      <a:gd name="connsiteX14" fmla="*/ 0 w 3453702"/>
                      <a:gd name="connsiteY14" fmla="*/ 923330 h 923330"/>
                      <a:gd name="connsiteX15" fmla="*/ 0 w 3453702"/>
                      <a:gd name="connsiteY15" fmla="*/ 480132 h 923330"/>
                      <a:gd name="connsiteX16" fmla="*/ 0 w 3453702"/>
                      <a:gd name="connsiteY16"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53702" h="923330" fill="none" extrusionOk="0">
                        <a:moveTo>
                          <a:pt x="0" y="0"/>
                        </a:moveTo>
                        <a:cubicBezTo>
                          <a:pt x="214903" y="-52787"/>
                          <a:pt x="302369" y="9174"/>
                          <a:pt x="541080" y="0"/>
                        </a:cubicBezTo>
                        <a:cubicBezTo>
                          <a:pt x="779791" y="-9174"/>
                          <a:pt x="847146" y="49040"/>
                          <a:pt x="1013086" y="0"/>
                        </a:cubicBezTo>
                        <a:cubicBezTo>
                          <a:pt x="1179026" y="-49040"/>
                          <a:pt x="1483605" y="61036"/>
                          <a:pt x="1657777" y="0"/>
                        </a:cubicBezTo>
                        <a:cubicBezTo>
                          <a:pt x="1831949" y="-61036"/>
                          <a:pt x="1965866" y="32664"/>
                          <a:pt x="2198857" y="0"/>
                        </a:cubicBezTo>
                        <a:cubicBezTo>
                          <a:pt x="2431848" y="-32664"/>
                          <a:pt x="2568837" y="9003"/>
                          <a:pt x="2739937" y="0"/>
                        </a:cubicBezTo>
                        <a:cubicBezTo>
                          <a:pt x="2911037" y="-9003"/>
                          <a:pt x="3251613" y="51017"/>
                          <a:pt x="3453702" y="0"/>
                        </a:cubicBezTo>
                        <a:cubicBezTo>
                          <a:pt x="3493068" y="131508"/>
                          <a:pt x="3442104" y="259028"/>
                          <a:pt x="3453702" y="480132"/>
                        </a:cubicBezTo>
                        <a:cubicBezTo>
                          <a:pt x="3465300" y="701236"/>
                          <a:pt x="3440313" y="783217"/>
                          <a:pt x="3453702" y="923330"/>
                        </a:cubicBezTo>
                        <a:cubicBezTo>
                          <a:pt x="3226827" y="925729"/>
                          <a:pt x="3065082" y="861409"/>
                          <a:pt x="2912622" y="923330"/>
                        </a:cubicBezTo>
                        <a:cubicBezTo>
                          <a:pt x="2760162" y="985251"/>
                          <a:pt x="2578296" y="911723"/>
                          <a:pt x="2371542" y="923330"/>
                        </a:cubicBezTo>
                        <a:cubicBezTo>
                          <a:pt x="2164788" y="934937"/>
                          <a:pt x="1983791" y="911886"/>
                          <a:pt x="1795925" y="923330"/>
                        </a:cubicBezTo>
                        <a:cubicBezTo>
                          <a:pt x="1608059" y="934774"/>
                          <a:pt x="1460077" y="855107"/>
                          <a:pt x="1220308" y="923330"/>
                        </a:cubicBezTo>
                        <a:cubicBezTo>
                          <a:pt x="980539" y="991553"/>
                          <a:pt x="935472" y="897296"/>
                          <a:pt x="679228" y="923330"/>
                        </a:cubicBezTo>
                        <a:cubicBezTo>
                          <a:pt x="422984" y="949364"/>
                          <a:pt x="303242" y="912922"/>
                          <a:pt x="0" y="923330"/>
                        </a:cubicBezTo>
                        <a:cubicBezTo>
                          <a:pt x="-45170" y="802829"/>
                          <a:pt x="40256" y="645154"/>
                          <a:pt x="0" y="480132"/>
                        </a:cubicBezTo>
                        <a:cubicBezTo>
                          <a:pt x="-40256" y="315110"/>
                          <a:pt x="53707" y="116026"/>
                          <a:pt x="0" y="0"/>
                        </a:cubicBezTo>
                        <a:close/>
                      </a:path>
                      <a:path w="3453702" h="923330" stroke="0" extrusionOk="0">
                        <a:moveTo>
                          <a:pt x="0" y="0"/>
                        </a:moveTo>
                        <a:cubicBezTo>
                          <a:pt x="135991" y="-43339"/>
                          <a:pt x="366793" y="28143"/>
                          <a:pt x="575617" y="0"/>
                        </a:cubicBezTo>
                        <a:cubicBezTo>
                          <a:pt x="784441" y="-28143"/>
                          <a:pt x="864254" y="37240"/>
                          <a:pt x="1151234" y="0"/>
                        </a:cubicBezTo>
                        <a:cubicBezTo>
                          <a:pt x="1438214" y="-37240"/>
                          <a:pt x="1421963" y="23886"/>
                          <a:pt x="1657777" y="0"/>
                        </a:cubicBezTo>
                        <a:cubicBezTo>
                          <a:pt x="1893591" y="-23886"/>
                          <a:pt x="1983165" y="10359"/>
                          <a:pt x="2164320" y="0"/>
                        </a:cubicBezTo>
                        <a:cubicBezTo>
                          <a:pt x="2345475" y="-10359"/>
                          <a:pt x="2677553" y="14988"/>
                          <a:pt x="2809011" y="0"/>
                        </a:cubicBezTo>
                        <a:cubicBezTo>
                          <a:pt x="2940469" y="-14988"/>
                          <a:pt x="3298106" y="68402"/>
                          <a:pt x="3453702" y="0"/>
                        </a:cubicBezTo>
                        <a:cubicBezTo>
                          <a:pt x="3463052" y="109034"/>
                          <a:pt x="3444493" y="277613"/>
                          <a:pt x="3453702" y="433965"/>
                        </a:cubicBezTo>
                        <a:cubicBezTo>
                          <a:pt x="3462911" y="590318"/>
                          <a:pt x="3449495" y="739376"/>
                          <a:pt x="3453702" y="923330"/>
                        </a:cubicBezTo>
                        <a:cubicBezTo>
                          <a:pt x="3199712" y="944589"/>
                          <a:pt x="3145096" y="907501"/>
                          <a:pt x="2912622" y="923330"/>
                        </a:cubicBezTo>
                        <a:cubicBezTo>
                          <a:pt x="2680148" y="939159"/>
                          <a:pt x="2466559" y="907317"/>
                          <a:pt x="2267931" y="923330"/>
                        </a:cubicBezTo>
                        <a:cubicBezTo>
                          <a:pt x="2069303" y="939343"/>
                          <a:pt x="1917972" y="886713"/>
                          <a:pt x="1692314" y="923330"/>
                        </a:cubicBezTo>
                        <a:cubicBezTo>
                          <a:pt x="1466656" y="959947"/>
                          <a:pt x="1294976" y="884285"/>
                          <a:pt x="1082160" y="923330"/>
                        </a:cubicBezTo>
                        <a:cubicBezTo>
                          <a:pt x="869344" y="962375"/>
                          <a:pt x="625544" y="867090"/>
                          <a:pt x="506543" y="923330"/>
                        </a:cubicBezTo>
                        <a:cubicBezTo>
                          <a:pt x="387542" y="979570"/>
                          <a:pt x="149848" y="922011"/>
                          <a:pt x="0" y="923330"/>
                        </a:cubicBezTo>
                        <a:cubicBezTo>
                          <a:pt x="-29022" y="695113"/>
                          <a:pt x="32886" y="592834"/>
                          <a:pt x="0" y="461665"/>
                        </a:cubicBezTo>
                        <a:cubicBezTo>
                          <a:pt x="-32886" y="330496"/>
                          <a:pt x="33715" y="94739"/>
                          <a:pt x="0" y="0"/>
                        </a:cubicBezTo>
                        <a:close/>
                      </a:path>
                    </a:pathLst>
                  </a:custGeom>
                  <ask:type>
                    <ask:lineSketchNone/>
                  </ask:type>
                </ask:lineSketchStyleProps>
              </a:ext>
            </a:extLst>
          </a:ln>
        </p:spPr>
        <p:txBody>
          <a:bodyPr wrap="none" rtlCol="0">
            <a:spAutoFit/>
          </a:bodyPr>
          <a:lstStyle/>
          <a:p>
            <a:pPr algn="ctr"/>
            <a:r>
              <a:rPr lang="nl-NL" sz="2000" b="1" dirty="0">
                <a:solidFill>
                  <a:schemeClr val="accent6">
                    <a:lumMod val="50000"/>
                  </a:schemeClr>
                </a:solidFill>
                <a:latin typeface="Times New Roman" panose="02020603050405020304" pitchFamily="18" charset="0"/>
                <a:cs typeface="Times New Roman" panose="02020603050405020304" pitchFamily="18" charset="0"/>
              </a:rPr>
              <a:t>25 &amp; 26 augustus feestavonden </a:t>
            </a:r>
          </a:p>
          <a:p>
            <a:pPr algn="ctr"/>
            <a:r>
              <a:rPr lang="nl-NL" sz="2000" b="1" dirty="0">
                <a:solidFill>
                  <a:schemeClr val="accent6">
                    <a:lumMod val="50000"/>
                  </a:schemeClr>
                </a:solidFill>
                <a:latin typeface="Times New Roman" panose="02020603050405020304" pitchFamily="18" charset="0"/>
                <a:cs typeface="Times New Roman" panose="02020603050405020304" pitchFamily="18" charset="0"/>
              </a:rPr>
              <a:t>met </a:t>
            </a:r>
            <a:r>
              <a:rPr lang="nl-NL" sz="2000" b="1" dirty="0" err="1">
                <a:solidFill>
                  <a:schemeClr val="accent6">
                    <a:lumMod val="50000"/>
                  </a:schemeClr>
                </a:solidFill>
                <a:latin typeface="Times New Roman" panose="02020603050405020304" pitchFamily="18" charset="0"/>
                <a:cs typeface="Times New Roman" panose="02020603050405020304" pitchFamily="18" charset="0"/>
              </a:rPr>
              <a:t>DJ‘s</a:t>
            </a:r>
            <a:r>
              <a:rPr lang="nl-NL" sz="2000" b="1" dirty="0">
                <a:solidFill>
                  <a:schemeClr val="accent6">
                    <a:lumMod val="50000"/>
                  </a:schemeClr>
                </a:solidFill>
                <a:latin typeface="Times New Roman" panose="02020603050405020304" pitchFamily="18" charset="0"/>
                <a:cs typeface="Times New Roman" panose="02020603050405020304" pitchFamily="18" charset="0"/>
              </a:rPr>
              <a:t> 20:00-01:00</a:t>
            </a:r>
          </a:p>
        </p:txBody>
      </p:sp>
      <p:pic>
        <p:nvPicPr>
          <p:cNvPr id="10" name="Afbeelding 9">
            <a:extLst>
              <a:ext uri="{FF2B5EF4-FFF2-40B4-BE49-F238E27FC236}">
                <a16:creationId xmlns:a16="http://schemas.microsoft.com/office/drawing/2014/main" id="{B5BD7349-CFC6-BF50-EC24-826474E9FA1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1103"/>
          <a:stretch/>
        </p:blipFill>
        <p:spPr>
          <a:xfrm>
            <a:off x="2722408" y="2943991"/>
            <a:ext cx="982347" cy="610863"/>
          </a:xfrm>
          <a:prstGeom prst="rect">
            <a:avLst/>
          </a:prstGeom>
        </p:spPr>
      </p:pic>
      <p:pic>
        <p:nvPicPr>
          <p:cNvPr id="11" name="Afbeelding 10" descr="Afbeelding met creativiteit&#10;&#10;Beschrijving automatisch gegenereerd met gemiddelde betrouwbaarheid">
            <a:extLst>
              <a:ext uri="{FF2B5EF4-FFF2-40B4-BE49-F238E27FC236}">
                <a16:creationId xmlns:a16="http://schemas.microsoft.com/office/drawing/2014/main" id="{4BF4E009-778B-9FA1-178C-9032D4E2150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748617" y="2960091"/>
            <a:ext cx="575723" cy="682296"/>
          </a:xfrm>
          <a:prstGeom prst="rect">
            <a:avLst/>
          </a:prstGeom>
        </p:spPr>
      </p:pic>
      <p:pic>
        <p:nvPicPr>
          <p:cNvPr id="13" name="Afbeelding 12" descr="Afbeelding met vogel, schets, tekening, clipart&#10;&#10;Automatisch gegenereerde beschrijving">
            <a:extLst>
              <a:ext uri="{FF2B5EF4-FFF2-40B4-BE49-F238E27FC236}">
                <a16:creationId xmlns:a16="http://schemas.microsoft.com/office/drawing/2014/main" id="{9439CCF9-00CE-BB19-1EC7-B30097A7C76F}"/>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317816" y="2623807"/>
            <a:ext cx="825064" cy="936339"/>
          </a:xfrm>
          <a:prstGeom prst="rect">
            <a:avLst/>
          </a:prstGeom>
        </p:spPr>
      </p:pic>
      <p:pic>
        <p:nvPicPr>
          <p:cNvPr id="4" name="Afbeelding 3" descr="Afbeelding met tekst, embleem, symbool, logo&#10;&#10;Automatisch gegenereerde beschrijving">
            <a:extLst>
              <a:ext uri="{FF2B5EF4-FFF2-40B4-BE49-F238E27FC236}">
                <a16:creationId xmlns:a16="http://schemas.microsoft.com/office/drawing/2014/main" id="{D64FB229-5249-2016-F29E-E4BAD5E7561B}"/>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018581" y="1313941"/>
            <a:ext cx="611517" cy="798917"/>
          </a:xfrm>
          <a:prstGeom prst="rect">
            <a:avLst/>
          </a:prstGeom>
        </p:spPr>
      </p:pic>
    </p:spTree>
    <p:extLst>
      <p:ext uri="{BB962C8B-B14F-4D97-AF65-F5344CB8AC3E}">
        <p14:creationId xmlns:p14="http://schemas.microsoft.com/office/powerpoint/2010/main" val="1206986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Tijdelijke aanduiding voor inhoud 23" descr="Afbeelding met Graphics, grafische vormgeving, logo, Lettertype&#10;&#10;Automatisch gegenereerde beschrijving">
            <a:extLst>
              <a:ext uri="{FF2B5EF4-FFF2-40B4-BE49-F238E27FC236}">
                <a16:creationId xmlns:a16="http://schemas.microsoft.com/office/drawing/2014/main" id="{ABC04257-5B7D-A210-D0AB-1379E951740C}"/>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232306" y="1080210"/>
            <a:ext cx="1107380" cy="914392"/>
          </a:xfrm>
        </p:spPr>
      </p:pic>
      <p:pic>
        <p:nvPicPr>
          <p:cNvPr id="11" name="Afbeelding 10" descr="Afbeelding met tekst, logo, symbool, Graphics&#10;&#10;Automatisch gegenereerde beschrijving">
            <a:extLst>
              <a:ext uri="{FF2B5EF4-FFF2-40B4-BE49-F238E27FC236}">
                <a16:creationId xmlns:a16="http://schemas.microsoft.com/office/drawing/2014/main" id="{0DBAC531-EAAC-3B12-68E0-843B5887A2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075" y="2069620"/>
            <a:ext cx="841113" cy="841113"/>
          </a:xfrm>
          <a:prstGeom prst="rect">
            <a:avLst/>
          </a:prstGeom>
        </p:spPr>
      </p:pic>
      <p:pic>
        <p:nvPicPr>
          <p:cNvPr id="12" name="Afbeelding 11" descr="Afbeelding met symbool, logo, tekening, Graphics&#10;&#10;Automatisch gegenereerde beschrijving">
            <a:extLst>
              <a:ext uri="{FF2B5EF4-FFF2-40B4-BE49-F238E27FC236}">
                <a16:creationId xmlns:a16="http://schemas.microsoft.com/office/drawing/2014/main" id="{573A0B95-FB47-7FAA-D175-F4F0C23F7E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6008" y="6037287"/>
            <a:ext cx="841246" cy="909919"/>
          </a:xfrm>
          <a:prstGeom prst="rect">
            <a:avLst/>
          </a:prstGeom>
        </p:spPr>
      </p:pic>
      <p:pic>
        <p:nvPicPr>
          <p:cNvPr id="13" name="Afbeelding 12" descr="Afbeelding met voetbal, bal voor voetbal, bal, logo&#10;&#10;Automatisch gegenereerde beschrijving">
            <a:extLst>
              <a:ext uri="{FF2B5EF4-FFF2-40B4-BE49-F238E27FC236}">
                <a16:creationId xmlns:a16="http://schemas.microsoft.com/office/drawing/2014/main" id="{9D6535A2-CC63-2C0B-C15D-8DC35E3F05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724" y="1135702"/>
            <a:ext cx="688224" cy="811240"/>
          </a:xfrm>
          <a:prstGeom prst="rect">
            <a:avLst/>
          </a:prstGeom>
        </p:spPr>
      </p:pic>
      <p:pic>
        <p:nvPicPr>
          <p:cNvPr id="14" name="Afbeelding 13" descr="Afbeelding met vogel, schets, tekening, clipart&#10;&#10;Automatisch gegenereerde beschrijving">
            <a:extLst>
              <a:ext uri="{FF2B5EF4-FFF2-40B4-BE49-F238E27FC236}">
                <a16:creationId xmlns:a16="http://schemas.microsoft.com/office/drawing/2014/main" id="{7B7B24EF-9C0D-677B-E7AB-9BCE012471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3664" y="1018706"/>
            <a:ext cx="921016" cy="1045232"/>
          </a:xfrm>
          <a:prstGeom prst="rect">
            <a:avLst/>
          </a:prstGeom>
        </p:spPr>
      </p:pic>
      <p:pic>
        <p:nvPicPr>
          <p:cNvPr id="16" name="Afbeelding 15" descr="Afbeelding met tekst, symbool, embleem, wapen&#10;&#10;Automatisch gegenereerde beschrijving">
            <a:extLst>
              <a:ext uri="{FF2B5EF4-FFF2-40B4-BE49-F238E27FC236}">
                <a16:creationId xmlns:a16="http://schemas.microsoft.com/office/drawing/2014/main" id="{3D33BB3F-DA53-6CB4-00D0-D65096DE95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55992" y="5106836"/>
            <a:ext cx="1045232" cy="1045232"/>
          </a:xfrm>
          <a:prstGeom prst="rect">
            <a:avLst/>
          </a:prstGeom>
        </p:spPr>
      </p:pic>
      <p:pic>
        <p:nvPicPr>
          <p:cNvPr id="17" name="Tijdelijke aanduiding voor inhoud 16" descr="Afbeelding met symbool, logo, embleem, Handelsmerk&#10;&#10;Automatisch gegenereerde beschrijving">
            <a:extLst>
              <a:ext uri="{FF2B5EF4-FFF2-40B4-BE49-F238E27FC236}">
                <a16:creationId xmlns:a16="http://schemas.microsoft.com/office/drawing/2014/main" id="{01509B74-41C5-A913-438E-0B0A00E9B848}"/>
              </a:ext>
            </a:extLst>
          </p:cNvPr>
          <p:cNvPicPr>
            <a:picLocks noGrp="1" noChangeAspect="1"/>
          </p:cNvPicPr>
          <p:nvPr>
            <p:ph sz="half" idx="2"/>
          </p:nvPr>
        </p:nvPicPr>
        <p:blipFill>
          <a:blip r:embed="rId8">
            <a:extLst>
              <a:ext uri="{28A0092B-C50C-407E-A947-70E740481C1C}">
                <a14:useLocalDpi xmlns:a14="http://schemas.microsoft.com/office/drawing/2010/main" val="0"/>
              </a:ext>
            </a:extLst>
          </a:blip>
          <a:stretch>
            <a:fillRect/>
          </a:stretch>
        </p:blipFill>
        <p:spPr>
          <a:xfrm>
            <a:off x="3185337" y="2958580"/>
            <a:ext cx="971005" cy="1132839"/>
          </a:xfrm>
          <a:prstGeom prst="rect">
            <a:avLst/>
          </a:prstGeom>
        </p:spPr>
      </p:pic>
      <p:pic>
        <p:nvPicPr>
          <p:cNvPr id="18" name="Afbeelding 17">
            <a:extLst>
              <a:ext uri="{FF2B5EF4-FFF2-40B4-BE49-F238E27FC236}">
                <a16:creationId xmlns:a16="http://schemas.microsoft.com/office/drawing/2014/main" id="{16C16D57-88D4-CB1C-3ABC-01C28C45BD3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6776" b="6153"/>
          <a:stretch/>
        </p:blipFill>
        <p:spPr>
          <a:xfrm>
            <a:off x="3353211" y="6167282"/>
            <a:ext cx="841246" cy="732486"/>
          </a:xfrm>
          <a:prstGeom prst="rect">
            <a:avLst/>
          </a:prstGeom>
        </p:spPr>
      </p:pic>
      <p:pic>
        <p:nvPicPr>
          <p:cNvPr id="19" name="Afbeelding 18">
            <a:extLst>
              <a:ext uri="{FF2B5EF4-FFF2-40B4-BE49-F238E27FC236}">
                <a16:creationId xmlns:a16="http://schemas.microsoft.com/office/drawing/2014/main" id="{A985195F-2DCE-DD81-ED3C-0F853A8240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610" y="3052978"/>
            <a:ext cx="944042" cy="944042"/>
          </a:xfrm>
          <a:prstGeom prst="rect">
            <a:avLst/>
          </a:prstGeom>
        </p:spPr>
      </p:pic>
      <p:pic>
        <p:nvPicPr>
          <p:cNvPr id="21" name="Afbeelding 20">
            <a:extLst>
              <a:ext uri="{FF2B5EF4-FFF2-40B4-BE49-F238E27FC236}">
                <a16:creationId xmlns:a16="http://schemas.microsoft.com/office/drawing/2014/main" id="{2715FBFF-2F72-12C7-A860-8BFBEEE5350F}"/>
              </a:ext>
            </a:extLst>
          </p:cNvPr>
          <p:cNvPicPr>
            <a:picLocks noChangeAspect="1"/>
          </p:cNvPicPr>
          <p:nvPr/>
        </p:nvPicPr>
        <p:blipFill>
          <a:blip r:embed="rId11"/>
          <a:stretch>
            <a:fillRect/>
          </a:stretch>
        </p:blipFill>
        <p:spPr>
          <a:xfrm>
            <a:off x="3200041" y="2018155"/>
            <a:ext cx="1015290" cy="944042"/>
          </a:xfrm>
          <a:prstGeom prst="rect">
            <a:avLst/>
          </a:prstGeom>
        </p:spPr>
      </p:pic>
      <p:pic>
        <p:nvPicPr>
          <p:cNvPr id="1026" name="Picture 2" descr="⚽ Voetbalvereniging SVOD '22 uit Oostkapelle | Clubpagina | KNVB ...">
            <a:extLst>
              <a:ext uri="{FF2B5EF4-FFF2-40B4-BE49-F238E27FC236}">
                <a16:creationId xmlns:a16="http://schemas.microsoft.com/office/drawing/2014/main" id="{860011D7-0841-0839-21DA-D0BA6F8316A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593" y="2121567"/>
            <a:ext cx="732487" cy="7324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 Voetbalvereniging Alliance uit Roosendaal | Clubpagina | KNVB ...">
            <a:extLst>
              <a:ext uri="{FF2B5EF4-FFF2-40B4-BE49-F238E27FC236}">
                <a16:creationId xmlns:a16="http://schemas.microsoft.com/office/drawing/2014/main" id="{212770DA-DF04-E9D8-F636-4BCBAC6FF65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20413" y="3055500"/>
            <a:ext cx="931166" cy="931166"/>
          </a:xfrm>
          <a:prstGeom prst="rect">
            <a:avLst/>
          </a:prstGeom>
          <a:noFill/>
          <a:extLst>
            <a:ext uri="{909E8E84-426E-40DD-AFC4-6F175D3DCCD1}">
              <a14:hiddenFill xmlns:a14="http://schemas.microsoft.com/office/drawing/2010/main">
                <a:solidFill>
                  <a:srgbClr val="FFFFFF"/>
                </a:solidFill>
              </a14:hiddenFill>
            </a:ext>
          </a:extLst>
        </p:spPr>
      </p:pic>
      <p:pic>
        <p:nvPicPr>
          <p:cNvPr id="22" name="Afbeelding 21">
            <a:extLst>
              <a:ext uri="{FF2B5EF4-FFF2-40B4-BE49-F238E27FC236}">
                <a16:creationId xmlns:a16="http://schemas.microsoft.com/office/drawing/2014/main" id="{21DE8B22-478A-50F9-8CC3-A3614DA326DC}"/>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10582" b="10107"/>
          <a:stretch/>
        </p:blipFill>
        <p:spPr>
          <a:xfrm>
            <a:off x="2003345" y="6198049"/>
            <a:ext cx="1301654" cy="580802"/>
          </a:xfrm>
          <a:prstGeom prst="rect">
            <a:avLst/>
          </a:prstGeom>
        </p:spPr>
      </p:pic>
      <p:pic>
        <p:nvPicPr>
          <p:cNvPr id="1032" name="Picture 8" descr="Voetbalvereniging Luctor Heinkenszand krijgt kunstgrasveld - Borsele ...">
            <a:extLst>
              <a:ext uri="{FF2B5EF4-FFF2-40B4-BE49-F238E27FC236}">
                <a16:creationId xmlns:a16="http://schemas.microsoft.com/office/drawing/2014/main" id="{F21C8132-650C-CB99-E866-8BA09CE82FA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822" y="3008951"/>
            <a:ext cx="920028" cy="10273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 Voetbalvereniging DKS '17 uit Sint Jansteen | Clubpagina | KNVB ...">
            <a:extLst>
              <a:ext uri="{FF2B5EF4-FFF2-40B4-BE49-F238E27FC236}">
                <a16:creationId xmlns:a16="http://schemas.microsoft.com/office/drawing/2014/main" id="{678C6011-9D42-CDD7-9383-8E14BA5279F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88589" y="3086070"/>
            <a:ext cx="931166" cy="87026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Zuidersportpark - Stadion in Terneuzen">
            <a:extLst>
              <a:ext uri="{FF2B5EF4-FFF2-40B4-BE49-F238E27FC236}">
                <a16:creationId xmlns:a16="http://schemas.microsoft.com/office/drawing/2014/main" id="{93991B84-CC12-08B4-3843-8FDB14CC422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1486" y="4088476"/>
            <a:ext cx="800701" cy="97508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V Apollo '69 – Sportvereniging Apollo in 's-Gravenpolder">
            <a:extLst>
              <a:ext uri="{FF2B5EF4-FFF2-40B4-BE49-F238E27FC236}">
                <a16:creationId xmlns:a16="http://schemas.microsoft.com/office/drawing/2014/main" id="{058603AB-FADB-9796-2C63-1AF8054A270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28885" y="4020101"/>
            <a:ext cx="850574" cy="1108976"/>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descr="Afbeelding met tekst, kasteel&#10;&#10;Automatisch gegenereerde beschrijving">
            <a:extLst>
              <a:ext uri="{FF2B5EF4-FFF2-40B4-BE49-F238E27FC236}">
                <a16:creationId xmlns:a16="http://schemas.microsoft.com/office/drawing/2014/main" id="{22C63BA3-F473-050B-2F4E-2D7C6F966D1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256865" y="4114245"/>
            <a:ext cx="699532" cy="928281"/>
          </a:xfrm>
          <a:prstGeom prst="rect">
            <a:avLst/>
          </a:prstGeom>
        </p:spPr>
      </p:pic>
      <p:pic>
        <p:nvPicPr>
          <p:cNvPr id="6" name="Picture 2" descr="Start bouw clubgebouw Bruse Boys gevierd met eerste paalfeest | Foto ...">
            <a:extLst>
              <a:ext uri="{FF2B5EF4-FFF2-40B4-BE49-F238E27FC236}">
                <a16:creationId xmlns:a16="http://schemas.microsoft.com/office/drawing/2014/main" id="{6B280927-D20F-39B0-C2A1-DA17E74E61F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651" y="6154377"/>
            <a:ext cx="1048371" cy="671007"/>
          </a:xfrm>
          <a:prstGeom prst="rect">
            <a:avLst/>
          </a:prstGeom>
          <a:noFill/>
          <a:extLst>
            <a:ext uri="{909E8E84-426E-40DD-AFC4-6F175D3DCCD1}">
              <a14:hiddenFill xmlns:a14="http://schemas.microsoft.com/office/drawing/2010/main">
                <a:solidFill>
                  <a:srgbClr val="FFFFFF"/>
                </a:solidFill>
              </a14:hiddenFill>
            </a:ext>
          </a:extLst>
        </p:spPr>
      </p:pic>
      <p:pic>
        <p:nvPicPr>
          <p:cNvPr id="15" name="Afbeelding 14">
            <a:extLst>
              <a:ext uri="{FF2B5EF4-FFF2-40B4-BE49-F238E27FC236}">
                <a16:creationId xmlns:a16="http://schemas.microsoft.com/office/drawing/2014/main" id="{D95688AC-43C4-F381-DDBC-0CBEC532B398}"/>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243530" y="4102922"/>
            <a:ext cx="950927" cy="950927"/>
          </a:xfrm>
          <a:prstGeom prst="rect">
            <a:avLst/>
          </a:prstGeom>
        </p:spPr>
      </p:pic>
      <p:pic>
        <p:nvPicPr>
          <p:cNvPr id="20" name="Picture 2" descr="s.v. MZC&amp;#39;11 | Zierikzee">
            <a:extLst>
              <a:ext uri="{FF2B5EF4-FFF2-40B4-BE49-F238E27FC236}">
                <a16:creationId xmlns:a16="http://schemas.microsoft.com/office/drawing/2014/main" id="{EB625FF0-855F-8971-DF94-2BB88CC4FDC7}"/>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36230" y="4135547"/>
            <a:ext cx="699532" cy="877844"/>
          </a:xfrm>
          <a:prstGeom prst="rect">
            <a:avLst/>
          </a:prstGeom>
          <a:noFill/>
          <a:extLst>
            <a:ext uri="{909E8E84-426E-40DD-AFC4-6F175D3DCCD1}">
              <a14:hiddenFill xmlns:a14="http://schemas.microsoft.com/office/drawing/2010/main">
                <a:solidFill>
                  <a:srgbClr val="FFFFFF"/>
                </a:solidFill>
              </a14:hiddenFill>
            </a:ext>
          </a:extLst>
        </p:spPr>
      </p:pic>
      <p:pic>
        <p:nvPicPr>
          <p:cNvPr id="23" name="Afbeelding 22" descr="Afbeelding met tekst, poster, grafische vormgeving, voetbal&#10;&#10;Automatisch gegenereerde beschrijving">
            <a:extLst>
              <a:ext uri="{FF2B5EF4-FFF2-40B4-BE49-F238E27FC236}">
                <a16:creationId xmlns:a16="http://schemas.microsoft.com/office/drawing/2014/main" id="{DFECD9DA-2F7F-6411-9053-B5DA9898716C}"/>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59973" y="5148916"/>
            <a:ext cx="563727" cy="973827"/>
          </a:xfrm>
          <a:prstGeom prst="rect">
            <a:avLst/>
          </a:prstGeom>
        </p:spPr>
      </p:pic>
      <p:pic>
        <p:nvPicPr>
          <p:cNvPr id="25" name="Afbeelding 24" descr="Afbeelding met Lettertype, typografie, logo, kalligrafie&#10;&#10;Automatisch gegenereerde beschrijving">
            <a:extLst>
              <a:ext uri="{FF2B5EF4-FFF2-40B4-BE49-F238E27FC236}">
                <a16:creationId xmlns:a16="http://schemas.microsoft.com/office/drawing/2014/main" id="{49600F50-B4C6-9546-4739-6B2EC63ABC6D}"/>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358793" y="1230072"/>
            <a:ext cx="791294" cy="622501"/>
          </a:xfrm>
          <a:prstGeom prst="rect">
            <a:avLst/>
          </a:prstGeom>
        </p:spPr>
      </p:pic>
      <p:pic>
        <p:nvPicPr>
          <p:cNvPr id="26" name="Afbeelding 25">
            <a:extLst>
              <a:ext uri="{FF2B5EF4-FFF2-40B4-BE49-F238E27FC236}">
                <a16:creationId xmlns:a16="http://schemas.microsoft.com/office/drawing/2014/main" id="{8A03C6A0-7FCD-4B2F-075B-5AD5B3E3EDAD}"/>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b="11103"/>
          <a:stretch/>
        </p:blipFill>
        <p:spPr>
          <a:xfrm>
            <a:off x="4294823" y="6182899"/>
            <a:ext cx="982347" cy="610863"/>
          </a:xfrm>
          <a:prstGeom prst="rect">
            <a:avLst/>
          </a:prstGeom>
        </p:spPr>
      </p:pic>
      <p:pic>
        <p:nvPicPr>
          <p:cNvPr id="27" name="Afbeelding 26" descr="Afbeelding met creativiteit&#10;&#10;Beschrijving automatisch gegenereerd met gemiddelde betrouwbaarheid">
            <a:extLst>
              <a:ext uri="{FF2B5EF4-FFF2-40B4-BE49-F238E27FC236}">
                <a16:creationId xmlns:a16="http://schemas.microsoft.com/office/drawing/2014/main" id="{56190ED9-737E-989F-F737-A04708F5B180}"/>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265179" y="5233537"/>
            <a:ext cx="682904" cy="809317"/>
          </a:xfrm>
          <a:prstGeom prst="rect">
            <a:avLst/>
          </a:prstGeom>
        </p:spPr>
      </p:pic>
      <p:pic>
        <p:nvPicPr>
          <p:cNvPr id="31" name="Afbeelding 30">
            <a:extLst>
              <a:ext uri="{FF2B5EF4-FFF2-40B4-BE49-F238E27FC236}">
                <a16:creationId xmlns:a16="http://schemas.microsoft.com/office/drawing/2014/main" id="{2A2BE4D5-11A0-3C02-7DEB-449251E2C710}"/>
              </a:ext>
            </a:extLst>
          </p:cNvPr>
          <p:cNvPicPr>
            <a:picLocks noChangeAspect="1"/>
          </p:cNvPicPr>
          <p:nvPr/>
        </p:nvPicPr>
        <p:blipFill>
          <a:blip r:embed="rId27"/>
          <a:stretch>
            <a:fillRect/>
          </a:stretch>
        </p:blipFill>
        <p:spPr>
          <a:xfrm>
            <a:off x="329105" y="482770"/>
            <a:ext cx="1713806" cy="491291"/>
          </a:xfrm>
          <a:prstGeom prst="rect">
            <a:avLst/>
          </a:prstGeom>
        </p:spPr>
      </p:pic>
      <p:sp>
        <p:nvSpPr>
          <p:cNvPr id="33" name="Rechthoek 32">
            <a:extLst>
              <a:ext uri="{FF2B5EF4-FFF2-40B4-BE49-F238E27FC236}">
                <a16:creationId xmlns:a16="http://schemas.microsoft.com/office/drawing/2014/main" id="{30B9FF7E-36DE-63E3-1574-0213280AA9B7}"/>
              </a:ext>
            </a:extLst>
          </p:cNvPr>
          <p:cNvSpPr/>
          <p:nvPr/>
        </p:nvSpPr>
        <p:spPr>
          <a:xfrm>
            <a:off x="0" y="6940768"/>
            <a:ext cx="5327650" cy="618907"/>
          </a:xfrm>
          <a:prstGeom prst="rect">
            <a:avLst/>
          </a:prstGeom>
          <a:solidFill>
            <a:schemeClr val="accent6">
              <a:lumMod val="50000"/>
            </a:schemeClr>
          </a:solidFill>
        </p:spPr>
        <p:txBody>
          <a:bodyPr wrap="square">
            <a:noAutofit/>
          </a:bodyPr>
          <a:lstStyle/>
          <a:p>
            <a:r>
              <a:rPr lang="nl-NL"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Volg ons op Facebook, Instagram, </a:t>
            </a:r>
          </a:p>
          <a:p>
            <a:r>
              <a:rPr lang="nl-NL"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Twitter of op www.svnieuwdorp.nl</a:t>
            </a:r>
            <a:endParaRPr lang="nl-NL" dirty="0">
              <a:solidFill>
                <a:schemeClr val="bg1"/>
              </a:solidFill>
              <a:latin typeface="Times New Roman" panose="02020603050405020304" pitchFamily="18" charset="0"/>
              <a:cs typeface="Times New Roman" panose="02020603050405020304" pitchFamily="18" charset="0"/>
            </a:endParaRPr>
          </a:p>
        </p:txBody>
      </p:sp>
      <p:pic>
        <p:nvPicPr>
          <p:cNvPr id="34" name="Afbeelding 33" descr="Afbeelding met object, tekening&#10;&#10;Automatisch gegenereerde beschrijving">
            <a:extLst>
              <a:ext uri="{FF2B5EF4-FFF2-40B4-BE49-F238E27FC236}">
                <a16:creationId xmlns:a16="http://schemas.microsoft.com/office/drawing/2014/main" id="{59E0316D-CC3C-B3C5-3E80-16BA9D8E3558}"/>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582171" y="6978180"/>
            <a:ext cx="549601" cy="478341"/>
          </a:xfrm>
          <a:prstGeom prst="rect">
            <a:avLst/>
          </a:prstGeom>
        </p:spPr>
      </p:pic>
      <p:pic>
        <p:nvPicPr>
          <p:cNvPr id="35" name="Afbeelding 34" descr="Afbeelding met licht, teken, tekening&#10;&#10;Automatisch gegenereerde beschrijving">
            <a:extLst>
              <a:ext uri="{FF2B5EF4-FFF2-40B4-BE49-F238E27FC236}">
                <a16:creationId xmlns:a16="http://schemas.microsoft.com/office/drawing/2014/main" id="{8CA44E5D-BBE9-D6A4-D5A1-772B18DBFCC1}"/>
              </a:ext>
            </a:extLst>
          </p:cNvPr>
          <p:cNvPicPr>
            <a:picLocks noChangeAspect="1"/>
          </p:cNvPicPr>
          <p:nvPr/>
        </p:nvPicPr>
        <p:blipFill rotWithShape="1">
          <a:blip r:embed="rId29">
            <a:extLst>
              <a:ext uri="{28A0092B-C50C-407E-A947-70E740481C1C}">
                <a14:useLocalDpi xmlns:a14="http://schemas.microsoft.com/office/drawing/2010/main" val="0"/>
              </a:ext>
            </a:extLst>
          </a:blip>
          <a:srcRect b="32432"/>
          <a:stretch/>
        </p:blipFill>
        <p:spPr>
          <a:xfrm>
            <a:off x="4156342" y="7034213"/>
            <a:ext cx="549601" cy="360000"/>
          </a:xfrm>
          <a:prstGeom prst="rect">
            <a:avLst/>
          </a:prstGeom>
        </p:spPr>
      </p:pic>
      <p:pic>
        <p:nvPicPr>
          <p:cNvPr id="36" name="Afbeelding 35">
            <a:extLst>
              <a:ext uri="{FF2B5EF4-FFF2-40B4-BE49-F238E27FC236}">
                <a16:creationId xmlns:a16="http://schemas.microsoft.com/office/drawing/2014/main" id="{93E6F4C2-AA86-E4C7-99CF-94235DAC6CF7}"/>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779565" y="7021667"/>
            <a:ext cx="360000" cy="360000"/>
          </a:xfrm>
          <a:prstGeom prst="rect">
            <a:avLst/>
          </a:prstGeom>
        </p:spPr>
      </p:pic>
      <p:sp>
        <p:nvSpPr>
          <p:cNvPr id="37" name="Tekstvak 36">
            <a:extLst>
              <a:ext uri="{FF2B5EF4-FFF2-40B4-BE49-F238E27FC236}">
                <a16:creationId xmlns:a16="http://schemas.microsoft.com/office/drawing/2014/main" id="{508BC329-0E44-B042-A37A-2E0F9715A324}"/>
              </a:ext>
            </a:extLst>
          </p:cNvPr>
          <p:cNvSpPr txBox="1"/>
          <p:nvPr/>
        </p:nvSpPr>
        <p:spPr>
          <a:xfrm>
            <a:off x="0" y="-1302"/>
            <a:ext cx="5327650" cy="400110"/>
          </a:xfrm>
          <a:prstGeom prst="rect">
            <a:avLst/>
          </a:prstGeom>
          <a:solidFill>
            <a:schemeClr val="accent6">
              <a:lumMod val="50000"/>
            </a:schemeClr>
          </a:solidFill>
        </p:spPr>
        <p:txBody>
          <a:bodyPr wrap="square" rtlCol="0">
            <a:spAutoFit/>
          </a:bodyPr>
          <a:lstStyle/>
          <a:p>
            <a:pPr algn="ctr"/>
            <a:r>
              <a:rPr lang="nl-NL" sz="2000" b="1" dirty="0">
                <a:solidFill>
                  <a:schemeClr val="bg1"/>
                </a:solidFill>
                <a:latin typeface="Times New Roman" panose="02020603050405020304" pitchFamily="18" charset="0"/>
                <a:cs typeface="Times New Roman" panose="02020603050405020304" pitchFamily="18" charset="0"/>
              </a:rPr>
              <a:t>Deelnemende verenigingen BSC 2023</a:t>
            </a:r>
          </a:p>
        </p:txBody>
      </p:sp>
      <p:pic>
        <p:nvPicPr>
          <p:cNvPr id="38" name="Picture 2" descr="s.v. MZC&amp;#39;11 | Zierikzee">
            <a:extLst>
              <a:ext uri="{FF2B5EF4-FFF2-40B4-BE49-F238E27FC236}">
                <a16:creationId xmlns:a16="http://schemas.microsoft.com/office/drawing/2014/main" id="{133F3F03-7876-A04F-B211-19B8D916AAA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318684" y="2200806"/>
            <a:ext cx="589860" cy="740217"/>
          </a:xfrm>
          <a:prstGeom prst="rect">
            <a:avLst/>
          </a:prstGeom>
          <a:noFill/>
          <a:extLst>
            <a:ext uri="{909E8E84-426E-40DD-AFC4-6F175D3DCCD1}">
              <a14:hiddenFill xmlns:a14="http://schemas.microsoft.com/office/drawing/2010/main">
                <a:solidFill>
                  <a:srgbClr val="FFFFFF"/>
                </a:solidFill>
              </a14:hiddenFill>
            </a:ext>
          </a:extLst>
        </p:spPr>
      </p:pic>
      <p:pic>
        <p:nvPicPr>
          <p:cNvPr id="39" name="Afbeelding 38">
            <a:extLst>
              <a:ext uri="{FF2B5EF4-FFF2-40B4-BE49-F238E27FC236}">
                <a16:creationId xmlns:a16="http://schemas.microsoft.com/office/drawing/2014/main" id="{34F96398-51A0-40EA-639A-A39206126E76}"/>
              </a:ext>
            </a:extLst>
          </p:cNvPr>
          <p:cNvPicPr>
            <a:picLocks noChangeAspect="1"/>
          </p:cNvPicPr>
          <p:nvPr/>
        </p:nvPicPr>
        <p:blipFill rotWithShape="1">
          <a:blip r:embed="rId31">
            <a:extLst>
              <a:ext uri="{28A0092B-C50C-407E-A947-70E740481C1C}">
                <a14:useLocalDpi xmlns:a14="http://schemas.microsoft.com/office/drawing/2010/main" val="0"/>
              </a:ext>
            </a:extLst>
          </a:blip>
          <a:srcRect l="1834" t="27679" r="-1834" b="28841"/>
          <a:stretch/>
        </p:blipFill>
        <p:spPr>
          <a:xfrm>
            <a:off x="954967" y="1258684"/>
            <a:ext cx="1300076" cy="565277"/>
          </a:xfrm>
          <a:prstGeom prst="rect">
            <a:avLst/>
          </a:prstGeom>
        </p:spPr>
      </p:pic>
      <p:sp>
        <p:nvSpPr>
          <p:cNvPr id="2" name="Rechthoek 1">
            <a:extLst>
              <a:ext uri="{FF2B5EF4-FFF2-40B4-BE49-F238E27FC236}">
                <a16:creationId xmlns:a16="http://schemas.microsoft.com/office/drawing/2014/main" id="{FEEB670E-019E-12FC-529F-70FB7E2DE032}"/>
              </a:ext>
            </a:extLst>
          </p:cNvPr>
          <p:cNvSpPr/>
          <p:nvPr/>
        </p:nvSpPr>
        <p:spPr>
          <a:xfrm>
            <a:off x="4243396" y="452820"/>
            <a:ext cx="1052852" cy="707886"/>
          </a:xfrm>
          <a:custGeom>
            <a:avLst/>
            <a:gdLst>
              <a:gd name="connsiteX0" fmla="*/ 0 w 1052852"/>
              <a:gd name="connsiteY0" fmla="*/ 0 h 707886"/>
              <a:gd name="connsiteX1" fmla="*/ 494840 w 1052852"/>
              <a:gd name="connsiteY1" fmla="*/ 0 h 707886"/>
              <a:gd name="connsiteX2" fmla="*/ 1052852 w 1052852"/>
              <a:gd name="connsiteY2" fmla="*/ 0 h 707886"/>
              <a:gd name="connsiteX3" fmla="*/ 1052852 w 1052852"/>
              <a:gd name="connsiteY3" fmla="*/ 339785 h 707886"/>
              <a:gd name="connsiteX4" fmla="*/ 1052852 w 1052852"/>
              <a:gd name="connsiteY4" fmla="*/ 707886 h 707886"/>
              <a:gd name="connsiteX5" fmla="*/ 505369 w 1052852"/>
              <a:gd name="connsiteY5" fmla="*/ 707886 h 707886"/>
              <a:gd name="connsiteX6" fmla="*/ 0 w 1052852"/>
              <a:gd name="connsiteY6" fmla="*/ 707886 h 707886"/>
              <a:gd name="connsiteX7" fmla="*/ 0 w 1052852"/>
              <a:gd name="connsiteY7" fmla="*/ 353943 h 707886"/>
              <a:gd name="connsiteX8" fmla="*/ 0 w 1052852"/>
              <a:gd name="connsiteY8"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2852" h="707886" extrusionOk="0">
                <a:moveTo>
                  <a:pt x="0" y="0"/>
                </a:moveTo>
                <a:cubicBezTo>
                  <a:pt x="111899" y="-14159"/>
                  <a:pt x="256004" y="29010"/>
                  <a:pt x="494840" y="0"/>
                </a:cubicBezTo>
                <a:cubicBezTo>
                  <a:pt x="733676" y="-29010"/>
                  <a:pt x="928680" y="19617"/>
                  <a:pt x="1052852" y="0"/>
                </a:cubicBezTo>
                <a:cubicBezTo>
                  <a:pt x="1068738" y="94277"/>
                  <a:pt x="1044133" y="190823"/>
                  <a:pt x="1052852" y="339785"/>
                </a:cubicBezTo>
                <a:cubicBezTo>
                  <a:pt x="1061571" y="488748"/>
                  <a:pt x="1036222" y="620851"/>
                  <a:pt x="1052852" y="707886"/>
                </a:cubicBezTo>
                <a:cubicBezTo>
                  <a:pt x="886736" y="760622"/>
                  <a:pt x="714708" y="679183"/>
                  <a:pt x="505369" y="707886"/>
                </a:cubicBezTo>
                <a:cubicBezTo>
                  <a:pt x="296030" y="736589"/>
                  <a:pt x="124842" y="694557"/>
                  <a:pt x="0" y="707886"/>
                </a:cubicBezTo>
                <a:cubicBezTo>
                  <a:pt x="-12094" y="579690"/>
                  <a:pt x="480" y="428560"/>
                  <a:pt x="0" y="353943"/>
                </a:cubicBezTo>
                <a:cubicBezTo>
                  <a:pt x="-480" y="279326"/>
                  <a:pt x="40039" y="168935"/>
                  <a:pt x="0" y="0"/>
                </a:cubicBezTo>
                <a:close/>
              </a:path>
            </a:pathLst>
          </a:custGeom>
          <a:noFill/>
          <a:ln>
            <a:solidFill>
              <a:schemeClr val="accent1"/>
            </a:solidFill>
            <a:extLst>
              <a:ext uri="{C807C97D-BFC1-408E-A445-0C87EB9F89A2}">
                <ask:lineSketchStyleProps xmlns:ask="http://schemas.microsoft.com/office/drawing/2018/sketchyshapes" sd="2976934872">
                  <a:prstGeom prst="rect">
                    <a:avLst/>
                  </a:prstGeom>
                  <ask:type>
                    <ask:lineSketchScribble/>
                  </ask:type>
                </ask:lineSketchStyleProps>
              </a:ext>
            </a:extLst>
          </a:ln>
        </p:spPr>
        <p:txBody>
          <a:bodyPr wrap="none" lIns="91440" tIns="45720" rIns="91440" bIns="45720">
            <a:spAutoFit/>
          </a:bodyPr>
          <a:lstStyle/>
          <a:p>
            <a:pPr algn="ctr"/>
            <a:r>
              <a:rPr lang="nl-NL" sz="2000" b="0" cap="none" spc="0" dirty="0">
                <a:ln w="0"/>
                <a:solidFill>
                  <a:schemeClr val="accent1"/>
                </a:solidFill>
                <a:effectLst>
                  <a:outerShdw blurRad="38100" dist="25400" dir="5400000" algn="ctr" rotWithShape="0">
                    <a:srgbClr val="6E747A">
                      <a:alpha val="43000"/>
                    </a:srgbClr>
                  </a:outerShdw>
                </a:effectLst>
              </a:rPr>
              <a:t>‘t Verzet</a:t>
            </a:r>
            <a:br>
              <a:rPr lang="nl-NL" sz="2000" b="0" cap="none" spc="0" dirty="0">
                <a:ln w="0"/>
                <a:solidFill>
                  <a:schemeClr val="accent1"/>
                </a:solidFill>
                <a:effectLst>
                  <a:outerShdw blurRad="38100" dist="25400" dir="5400000" algn="ctr" rotWithShape="0">
                    <a:srgbClr val="6E747A">
                      <a:alpha val="43000"/>
                    </a:srgbClr>
                  </a:outerShdw>
                </a:effectLst>
              </a:rPr>
            </a:br>
            <a:r>
              <a:rPr lang="nl-NL" sz="2000" b="0" cap="none" spc="0" dirty="0">
                <a:ln w="0"/>
                <a:solidFill>
                  <a:schemeClr val="accent1"/>
                </a:solidFill>
                <a:effectLst>
                  <a:outerShdw blurRad="38100" dist="25400" dir="5400000" algn="ctr" rotWithShape="0">
                    <a:srgbClr val="6E747A">
                      <a:alpha val="43000"/>
                    </a:srgbClr>
                  </a:outerShdw>
                </a:effectLst>
              </a:rPr>
              <a:t>Brugge</a:t>
            </a:r>
          </a:p>
        </p:txBody>
      </p:sp>
      <p:pic>
        <p:nvPicPr>
          <p:cNvPr id="3" name="Picture 2" descr="NOAD'67">
            <a:extLst>
              <a:ext uri="{FF2B5EF4-FFF2-40B4-BE49-F238E27FC236}">
                <a16:creationId xmlns:a16="http://schemas.microsoft.com/office/drawing/2014/main" id="{C6F3D7FE-C865-B271-FCC0-486B3FE9C828}"/>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956397" y="5294817"/>
            <a:ext cx="2365477" cy="4722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 Voetbalvereniging ODIO uit Ossendrecht | Clubpagina | KNVB District ...">
            <a:extLst>
              <a:ext uri="{FF2B5EF4-FFF2-40B4-BE49-F238E27FC236}">
                <a16:creationId xmlns:a16="http://schemas.microsoft.com/office/drawing/2014/main" id="{32CA0ABE-E247-AC99-7C28-0C87B19A2A8C}"/>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406466" y="2013452"/>
            <a:ext cx="721444" cy="927571"/>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E20196C8-3151-D430-7151-9EA14B104EE2}"/>
              </a:ext>
            </a:extLst>
          </p:cNvPr>
          <p:cNvPicPr>
            <a:picLocks noChangeAspect="1"/>
          </p:cNvPicPr>
          <p:nvPr/>
        </p:nvPicPr>
        <p:blipFill>
          <a:blip r:embed="rId34"/>
          <a:stretch>
            <a:fillRect/>
          </a:stretch>
        </p:blipFill>
        <p:spPr>
          <a:xfrm>
            <a:off x="2365084" y="494747"/>
            <a:ext cx="1428750" cy="438150"/>
          </a:xfrm>
          <a:prstGeom prst="rect">
            <a:avLst/>
          </a:prstGeom>
        </p:spPr>
      </p:pic>
    </p:spTree>
    <p:extLst>
      <p:ext uri="{BB962C8B-B14F-4D97-AF65-F5344CB8AC3E}">
        <p14:creationId xmlns:p14="http://schemas.microsoft.com/office/powerpoint/2010/main" val="3448360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0FC2A8-C6EF-4777-93E2-7A01E39B4E38}"/>
              </a:ext>
            </a:extLst>
          </p:cNvPr>
          <p:cNvSpPr>
            <a:spLocks noChangeArrowheads="1"/>
          </p:cNvSpPr>
          <p:nvPr/>
        </p:nvSpPr>
        <p:spPr bwMode="auto">
          <a:xfrm>
            <a:off x="1280160" y="-7458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dirty="0">
              <a:latin typeface="Times New Roman" panose="02020603050405020304" pitchFamily="18" charset="0"/>
              <a:cs typeface="Times New Roman" panose="02020603050405020304" pitchFamily="18" charset="0"/>
            </a:endParaRPr>
          </a:p>
        </p:txBody>
      </p:sp>
      <p:sp>
        <p:nvSpPr>
          <p:cNvPr id="31" name="Tekstvak 30">
            <a:extLst>
              <a:ext uri="{FF2B5EF4-FFF2-40B4-BE49-F238E27FC236}">
                <a16:creationId xmlns:a16="http://schemas.microsoft.com/office/drawing/2014/main" id="{FAE8E357-AAA7-4097-AAA5-60FF5A7ED675}"/>
              </a:ext>
            </a:extLst>
          </p:cNvPr>
          <p:cNvSpPr txBox="1"/>
          <p:nvPr/>
        </p:nvSpPr>
        <p:spPr>
          <a:xfrm>
            <a:off x="0" y="-1302"/>
            <a:ext cx="5327650" cy="400110"/>
          </a:xfrm>
          <a:prstGeom prst="rect">
            <a:avLst/>
          </a:prstGeom>
          <a:solidFill>
            <a:schemeClr val="accent6">
              <a:lumMod val="50000"/>
            </a:schemeClr>
          </a:solidFill>
        </p:spPr>
        <p:txBody>
          <a:bodyPr wrap="square" rtlCol="0">
            <a:spAutoFit/>
          </a:bodyPr>
          <a:lstStyle/>
          <a:p>
            <a:pPr algn="ctr"/>
            <a:r>
              <a:rPr lang="nl-NL" sz="2000" b="1" dirty="0">
                <a:solidFill>
                  <a:schemeClr val="bg1"/>
                </a:solidFill>
                <a:latin typeface="Times New Roman" panose="02020603050405020304" pitchFamily="18" charset="0"/>
                <a:cs typeface="Times New Roman" panose="02020603050405020304" pitchFamily="18" charset="0"/>
              </a:rPr>
              <a:t>Wedstrijdschema </a:t>
            </a:r>
            <a:r>
              <a:rPr lang="nl-NL" sz="2000" b="1">
                <a:solidFill>
                  <a:schemeClr val="bg1"/>
                </a:solidFill>
                <a:latin typeface="Times New Roman" panose="02020603050405020304" pitchFamily="18" charset="0"/>
                <a:cs typeface="Times New Roman" panose="02020603050405020304" pitchFamily="18" charset="0"/>
              </a:rPr>
              <a:t>BSC 2023</a:t>
            </a:r>
            <a:endParaRPr lang="nl-NL" sz="2000" b="1" dirty="0">
              <a:solidFill>
                <a:schemeClr val="bg1"/>
              </a:solidFill>
              <a:latin typeface="Times New Roman" panose="02020603050405020304" pitchFamily="18" charset="0"/>
              <a:cs typeface="Times New Roman" panose="02020603050405020304" pitchFamily="18" charset="0"/>
            </a:endParaRPr>
          </a:p>
        </p:txBody>
      </p:sp>
      <p:sp>
        <p:nvSpPr>
          <p:cNvPr id="11" name="Rechthoek 10">
            <a:extLst>
              <a:ext uri="{FF2B5EF4-FFF2-40B4-BE49-F238E27FC236}">
                <a16:creationId xmlns:a16="http://schemas.microsoft.com/office/drawing/2014/main" id="{BCC4FB94-F0AB-46E1-B6FE-6326EA3AD086}"/>
              </a:ext>
            </a:extLst>
          </p:cNvPr>
          <p:cNvSpPr/>
          <p:nvPr/>
        </p:nvSpPr>
        <p:spPr>
          <a:xfrm>
            <a:off x="0" y="6940768"/>
            <a:ext cx="5327650" cy="618907"/>
          </a:xfrm>
          <a:prstGeom prst="rect">
            <a:avLst/>
          </a:prstGeom>
          <a:solidFill>
            <a:schemeClr val="accent6">
              <a:lumMod val="50000"/>
            </a:schemeClr>
          </a:solidFill>
        </p:spPr>
        <p:txBody>
          <a:bodyPr wrap="square">
            <a:noAutofit/>
          </a:bodyPr>
          <a:lstStyle/>
          <a:p>
            <a:r>
              <a:rPr lang="nl-NL"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Volg ons op Facebook, Instagram, </a:t>
            </a:r>
          </a:p>
          <a:p>
            <a:r>
              <a:rPr lang="nl-NL"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Twitter of op www.svnieuwdorp.nl</a:t>
            </a:r>
            <a:endParaRPr lang="nl-NL" dirty="0">
              <a:solidFill>
                <a:schemeClr val="bg1"/>
              </a:solidFill>
              <a:latin typeface="Times New Roman" panose="02020603050405020304" pitchFamily="18" charset="0"/>
              <a:cs typeface="Times New Roman" panose="02020603050405020304" pitchFamily="18" charset="0"/>
            </a:endParaRPr>
          </a:p>
        </p:txBody>
      </p:sp>
      <p:pic>
        <p:nvPicPr>
          <p:cNvPr id="12" name="Afbeelding 11" descr="Afbeelding met object, tekening&#10;&#10;Automatisch gegenereerde beschrijving">
            <a:extLst>
              <a:ext uri="{FF2B5EF4-FFF2-40B4-BE49-F238E27FC236}">
                <a16:creationId xmlns:a16="http://schemas.microsoft.com/office/drawing/2014/main" id="{A4413E9B-E3DF-44E7-B7D6-D92675E3F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2171" y="6978180"/>
            <a:ext cx="549601" cy="478341"/>
          </a:xfrm>
          <a:prstGeom prst="rect">
            <a:avLst/>
          </a:prstGeom>
        </p:spPr>
      </p:pic>
      <p:pic>
        <p:nvPicPr>
          <p:cNvPr id="13" name="Afbeelding 12" descr="Afbeelding met licht, teken, tekening&#10;&#10;Automatisch gegenereerde beschrijving">
            <a:extLst>
              <a:ext uri="{FF2B5EF4-FFF2-40B4-BE49-F238E27FC236}">
                <a16:creationId xmlns:a16="http://schemas.microsoft.com/office/drawing/2014/main" id="{771D7EFF-4DD7-46C6-8B2F-F21C6F6B9857}"/>
              </a:ext>
            </a:extLst>
          </p:cNvPr>
          <p:cNvPicPr>
            <a:picLocks noChangeAspect="1"/>
          </p:cNvPicPr>
          <p:nvPr/>
        </p:nvPicPr>
        <p:blipFill rotWithShape="1">
          <a:blip r:embed="rId4">
            <a:extLst>
              <a:ext uri="{28A0092B-C50C-407E-A947-70E740481C1C}">
                <a14:useLocalDpi xmlns:a14="http://schemas.microsoft.com/office/drawing/2010/main" val="0"/>
              </a:ext>
            </a:extLst>
          </a:blip>
          <a:srcRect b="32432"/>
          <a:stretch/>
        </p:blipFill>
        <p:spPr>
          <a:xfrm>
            <a:off x="4156342" y="7034213"/>
            <a:ext cx="549601" cy="360000"/>
          </a:xfrm>
          <a:prstGeom prst="rect">
            <a:avLst/>
          </a:prstGeom>
        </p:spPr>
      </p:pic>
      <p:pic>
        <p:nvPicPr>
          <p:cNvPr id="15" name="Afbeelding 14">
            <a:extLst>
              <a:ext uri="{FF2B5EF4-FFF2-40B4-BE49-F238E27FC236}">
                <a16:creationId xmlns:a16="http://schemas.microsoft.com/office/drawing/2014/main" id="{C43CEC6C-6C1A-4B48-988F-87A9CD8938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9565" y="7021667"/>
            <a:ext cx="360000" cy="360000"/>
          </a:xfrm>
          <a:prstGeom prst="rect">
            <a:avLst/>
          </a:prstGeom>
        </p:spPr>
      </p:pic>
      <p:graphicFrame>
        <p:nvGraphicFramePr>
          <p:cNvPr id="9" name="Tabel 8">
            <a:extLst>
              <a:ext uri="{FF2B5EF4-FFF2-40B4-BE49-F238E27FC236}">
                <a16:creationId xmlns:a16="http://schemas.microsoft.com/office/drawing/2014/main" id="{0035E65A-C6FD-4D3D-9C5C-EFBD56B44F52}"/>
              </a:ext>
            </a:extLst>
          </p:cNvPr>
          <p:cNvGraphicFramePr>
            <a:graphicFrameLocks noGrp="1"/>
          </p:cNvGraphicFramePr>
          <p:nvPr>
            <p:extLst>
              <p:ext uri="{D42A27DB-BD31-4B8C-83A1-F6EECF244321}">
                <p14:modId xmlns:p14="http://schemas.microsoft.com/office/powerpoint/2010/main" val="2644981438"/>
              </p:ext>
            </p:extLst>
          </p:nvPr>
        </p:nvGraphicFramePr>
        <p:xfrm>
          <a:off x="-1" y="467086"/>
          <a:ext cx="5304048" cy="2362200"/>
        </p:xfrm>
        <a:graphic>
          <a:graphicData uri="http://schemas.openxmlformats.org/drawingml/2006/table">
            <a:tbl>
              <a:tblPr firstRow="1" firstCol="1" bandRow="1">
                <a:tableStyleId>{2D5ABB26-0587-4C30-8999-92F81FD0307C}</a:tableStyleId>
              </a:tblPr>
              <a:tblGrid>
                <a:gridCol w="524468">
                  <a:extLst>
                    <a:ext uri="{9D8B030D-6E8A-4147-A177-3AD203B41FA5}">
                      <a16:colId xmlns:a16="http://schemas.microsoft.com/office/drawing/2014/main" val="3404877437"/>
                    </a:ext>
                  </a:extLst>
                </a:gridCol>
                <a:gridCol w="475658">
                  <a:extLst>
                    <a:ext uri="{9D8B030D-6E8A-4147-A177-3AD203B41FA5}">
                      <a16:colId xmlns:a16="http://schemas.microsoft.com/office/drawing/2014/main" val="2946676294"/>
                    </a:ext>
                  </a:extLst>
                </a:gridCol>
                <a:gridCol w="1095721">
                  <a:extLst>
                    <a:ext uri="{9D8B030D-6E8A-4147-A177-3AD203B41FA5}">
                      <a16:colId xmlns:a16="http://schemas.microsoft.com/office/drawing/2014/main" val="3440997479"/>
                    </a:ext>
                  </a:extLst>
                </a:gridCol>
                <a:gridCol w="1504604">
                  <a:extLst>
                    <a:ext uri="{9D8B030D-6E8A-4147-A177-3AD203B41FA5}">
                      <a16:colId xmlns:a16="http://schemas.microsoft.com/office/drawing/2014/main" val="1311925824"/>
                    </a:ext>
                  </a:extLst>
                </a:gridCol>
                <a:gridCol w="1333500">
                  <a:extLst>
                    <a:ext uri="{9D8B030D-6E8A-4147-A177-3AD203B41FA5}">
                      <a16:colId xmlns:a16="http://schemas.microsoft.com/office/drawing/2014/main" val="2048321219"/>
                    </a:ext>
                  </a:extLst>
                </a:gridCol>
                <a:gridCol w="370097">
                  <a:extLst>
                    <a:ext uri="{9D8B030D-6E8A-4147-A177-3AD203B41FA5}">
                      <a16:colId xmlns:a16="http://schemas.microsoft.com/office/drawing/2014/main" val="2185922205"/>
                    </a:ext>
                  </a:extLst>
                </a:gridCol>
              </a:tblGrid>
              <a:tr h="182880">
                <a:tc>
                  <a:txBody>
                    <a:bodyPr/>
                    <a:lstStyle/>
                    <a:p>
                      <a:pPr marL="0" algn="l" defTabSz="532729" rtl="0" eaLnBrk="1" latinLnBrk="0" hangingPunct="1">
                        <a:spcAft>
                          <a:spcPts val="0"/>
                        </a:spcAft>
                      </a:pPr>
                      <a:r>
                        <a:rPr lang="nl-NL" sz="1100" b="1" kern="1200" dirty="0">
                          <a:solidFill>
                            <a:schemeClr val="bg1"/>
                          </a:solidFill>
                          <a:effectLst/>
                          <a:latin typeface="Times New Roman" panose="02020603050405020304" pitchFamily="18" charset="0"/>
                          <a:ea typeface="+mn-ea"/>
                          <a:cs typeface="Times New Roman" panose="02020603050405020304" pitchFamily="18" charset="0"/>
                        </a:rPr>
                        <a:t>Poule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algn="l" defTabSz="532729" rtl="0" eaLnBrk="1" latinLnBrk="0" hangingPunct="1">
                        <a:spcAft>
                          <a:spcPts val="0"/>
                        </a:spcAft>
                      </a:pPr>
                      <a:r>
                        <a:rPr lang="nl-NL" sz="1100" b="1" kern="1200" dirty="0">
                          <a:solidFill>
                            <a:schemeClr val="bg1"/>
                          </a:solidFill>
                          <a:effectLst/>
                          <a:latin typeface="Times New Roman" panose="02020603050405020304" pitchFamily="18" charset="0"/>
                          <a:ea typeface="+mn-ea"/>
                          <a:cs typeface="Times New Roman" panose="02020603050405020304" pitchFamily="18" charset="0"/>
                        </a:rPr>
                        <a:t>A1</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algn="l" defTabSz="532729" rtl="0" eaLnBrk="1" latinLnBrk="0" hangingPunct="1">
                        <a:spcAft>
                          <a:spcPts val="0"/>
                        </a:spcAft>
                      </a:pPr>
                      <a:endParaRPr lang="nl-NL" sz="1100" b="1" kern="1200" dirty="0">
                        <a:solidFill>
                          <a:schemeClr val="bg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algn="l" defTabSz="532729" rtl="0" eaLnBrk="1" latinLnBrk="0" hangingPunct="1">
                        <a:spcAft>
                          <a:spcPts val="0"/>
                        </a:spcAft>
                      </a:pPr>
                      <a:endParaRPr lang="nl-NL" sz="1100" b="1" kern="1200" dirty="0">
                        <a:solidFill>
                          <a:schemeClr val="bg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algn="ctr" defTabSz="532729" rtl="0" eaLnBrk="1" latinLnBrk="0" hangingPunct="1">
                        <a:spcAft>
                          <a:spcPts val="0"/>
                        </a:spcAft>
                      </a:pPr>
                      <a:r>
                        <a:rPr lang="nl-NL" sz="1100" b="1" kern="1200" dirty="0">
                          <a:solidFill>
                            <a:schemeClr val="bg1"/>
                          </a:solidFill>
                          <a:effectLst/>
                          <a:latin typeface="Times New Roman" panose="02020603050405020304" pitchFamily="18" charset="0"/>
                          <a:ea typeface="+mn-ea"/>
                          <a:cs typeface="Times New Roman" panose="02020603050405020304" pitchFamily="18" charset="0"/>
                        </a:rPr>
                        <a:t>Scheidsrechters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algn="l" defTabSz="532729" rtl="0" eaLnBrk="1" latinLnBrk="0" hangingPunct="1">
                        <a:spcAft>
                          <a:spcPts val="0"/>
                        </a:spcAft>
                      </a:pPr>
                      <a:endParaRPr lang="nl-NL" sz="1100" b="1" kern="1200" dirty="0">
                        <a:solidFill>
                          <a:schemeClr val="bg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389482234"/>
                  </a:ext>
                </a:extLst>
              </a:tr>
              <a:tr h="182880">
                <a:tc>
                  <a:txBody>
                    <a:bodyPr/>
                    <a:lstStyle/>
                    <a:p>
                      <a:pPr>
                        <a:spcAft>
                          <a:spcPts val="0"/>
                        </a:spcAft>
                      </a:pPr>
                      <a:r>
                        <a:rPr lang="nl-NL" sz="1100" b="1" dirty="0">
                          <a:effectLst/>
                          <a:latin typeface="Times New Roman" panose="02020603050405020304" pitchFamily="18" charset="0"/>
                          <a:cs typeface="Times New Roman" panose="02020603050405020304" pitchFamily="18" charset="0"/>
                        </a:rPr>
                        <a:t>15-8</a:t>
                      </a:r>
                      <a:endParaRPr lang="nl-NL"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cs typeface="Times New Roman" panose="02020603050405020304" pitchFamily="18" charset="0"/>
                        </a:rPr>
                        <a:t>18.45</a:t>
                      </a:r>
                      <a:endParaRPr lang="nl-NL"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Steen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Arnemuiden</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nl-NL" sz="1100" dirty="0" err="1">
                          <a:effectLst/>
                          <a:latin typeface="Times New Roman" panose="02020603050405020304" pitchFamily="18" charset="0"/>
                          <a:ea typeface="Times New Roman" panose="02020603050405020304" pitchFamily="18" charset="0"/>
                          <a:cs typeface="Times New Roman" panose="02020603050405020304" pitchFamily="18" charset="0"/>
                        </a:rPr>
                        <a:t>Whesley</a:t>
                      </a: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 Nijsse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W1</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8363610"/>
                  </a:ext>
                </a:extLst>
              </a:tr>
              <a:tr h="115659">
                <a:tc>
                  <a:txBody>
                    <a:bodyPr/>
                    <a:lstStyle/>
                    <a:p>
                      <a:pPr>
                        <a:spcAft>
                          <a:spcPts val="0"/>
                        </a:spcAft>
                      </a:pPr>
                      <a:r>
                        <a:rPr lang="nl-NL" sz="1100" b="1" dirty="0">
                          <a:effectLst/>
                          <a:latin typeface="Times New Roman" panose="02020603050405020304" pitchFamily="18" charset="0"/>
                          <a:cs typeface="Times New Roman" panose="02020603050405020304" pitchFamily="18" charset="0"/>
                        </a:rPr>
                        <a:t>15-8</a:t>
                      </a:r>
                      <a:endParaRPr lang="nl-NL"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cs typeface="Times New Roman" panose="02020603050405020304" pitchFamily="18" charset="0"/>
                        </a:rPr>
                        <a:t>18.45</a:t>
                      </a:r>
                      <a:endParaRPr lang="nl-NL"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Terneuzen</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err="1">
                          <a:effectLst/>
                          <a:latin typeface="Times New Roman" panose="02020603050405020304" pitchFamily="18" charset="0"/>
                          <a:ea typeface="Times New Roman" panose="02020603050405020304" pitchFamily="18" charset="0"/>
                          <a:cs typeface="Times New Roman" panose="02020603050405020304" pitchFamily="18" charset="0"/>
                        </a:rPr>
                        <a:t>Bruse</a:t>
                      </a: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 Boys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Ron </a:t>
                      </a:r>
                      <a:r>
                        <a:rPr lang="nl-NL" sz="1100" dirty="0" err="1">
                          <a:effectLst/>
                          <a:latin typeface="Times New Roman" panose="02020603050405020304" pitchFamily="18" charset="0"/>
                          <a:ea typeface="Times New Roman" panose="02020603050405020304" pitchFamily="18" charset="0"/>
                          <a:cs typeface="Times New Roman" panose="02020603050405020304" pitchFamily="18" charset="0"/>
                        </a:rPr>
                        <a:t>Huser</a:t>
                      </a:r>
                      <a:endParaRPr lang="nl-NL"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W2</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3292387"/>
                  </a:ext>
                </a:extLst>
              </a:tr>
              <a:tr h="182880">
                <a:tc>
                  <a:txBody>
                    <a:bodyPr/>
                    <a:lstStyle/>
                    <a:p>
                      <a:endParaRPr lang="nl-NL" sz="1100" dirty="0">
                        <a:effectLst/>
                        <a:latin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100" dirty="0">
                        <a:effectLst/>
                        <a:latin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100" dirty="0">
                        <a:effectLst/>
                        <a:latin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100" dirty="0">
                        <a:effectLst/>
                        <a:latin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nl-NL" sz="1100" dirty="0">
                        <a:effectLst/>
                        <a:latin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100" dirty="0">
                        <a:effectLst/>
                        <a:latin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0529404"/>
                  </a:ext>
                </a:extLst>
              </a:tr>
              <a:tr h="182880">
                <a:tc>
                  <a:txBody>
                    <a:bodyPr/>
                    <a:lstStyle/>
                    <a:p>
                      <a:pPr marL="0" algn="l" defTabSz="532729" rtl="0" eaLnBrk="1" latinLnBrk="0" hangingPunct="1">
                        <a:spcAft>
                          <a:spcPts val="0"/>
                        </a:spcAft>
                      </a:pPr>
                      <a:r>
                        <a:rPr lang="nl-NL" sz="1100" b="1" kern="1200" dirty="0">
                          <a:solidFill>
                            <a:schemeClr val="bg1"/>
                          </a:solidFill>
                          <a:effectLst/>
                          <a:latin typeface="Times New Roman" panose="02020603050405020304" pitchFamily="18" charset="0"/>
                          <a:ea typeface="+mn-ea"/>
                          <a:cs typeface="Times New Roman" panose="02020603050405020304" pitchFamily="18" charset="0"/>
                        </a:rPr>
                        <a:t>Poule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algn="l" defTabSz="532729" rtl="0" eaLnBrk="1" latinLnBrk="0" hangingPunct="1">
                        <a:spcAft>
                          <a:spcPts val="0"/>
                        </a:spcAft>
                      </a:pPr>
                      <a:r>
                        <a:rPr lang="nl-NL" sz="1100" b="1" kern="1200" dirty="0">
                          <a:solidFill>
                            <a:schemeClr val="bg1"/>
                          </a:solidFill>
                          <a:effectLst/>
                          <a:latin typeface="Times New Roman" panose="02020603050405020304" pitchFamily="18" charset="0"/>
                          <a:ea typeface="+mn-ea"/>
                          <a:cs typeface="Times New Roman" panose="02020603050405020304" pitchFamily="18" charset="0"/>
                        </a:rPr>
                        <a:t>A2</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algn="l" defTabSz="532729" rtl="0" eaLnBrk="1" latinLnBrk="0" hangingPunct="1">
                        <a:spcAft>
                          <a:spcPts val="0"/>
                        </a:spcAft>
                      </a:pPr>
                      <a:endParaRPr lang="nl-NL" sz="1100" b="1" kern="1200" dirty="0">
                        <a:solidFill>
                          <a:schemeClr val="bg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algn="l" defTabSz="532729" rtl="0" eaLnBrk="1" latinLnBrk="0" hangingPunct="1">
                        <a:spcAft>
                          <a:spcPts val="0"/>
                        </a:spcAft>
                      </a:pPr>
                      <a:endParaRPr lang="nl-NL" sz="1100" b="1" kern="1200" dirty="0">
                        <a:solidFill>
                          <a:schemeClr val="bg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algn="ctr" defTabSz="532729" rtl="0" eaLnBrk="1" latinLnBrk="0" hangingPunct="1">
                        <a:spcAft>
                          <a:spcPts val="0"/>
                        </a:spcAft>
                      </a:pPr>
                      <a:endParaRPr lang="nl-NL" sz="1100" b="1" kern="1200" dirty="0">
                        <a:solidFill>
                          <a:schemeClr val="bg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algn="l" defTabSz="532729" rtl="0" eaLnBrk="1" latinLnBrk="0" hangingPunct="1">
                        <a:spcAft>
                          <a:spcPts val="0"/>
                        </a:spcAft>
                      </a:pPr>
                      <a:endParaRPr lang="nl-NL" sz="1100" b="1" kern="1200" dirty="0">
                        <a:solidFill>
                          <a:schemeClr val="bg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985028410"/>
                  </a:ext>
                </a:extLst>
              </a:tr>
              <a:tr h="182880">
                <a:tc>
                  <a:txBody>
                    <a:bodyPr/>
                    <a:lstStyle/>
                    <a:p>
                      <a:pPr>
                        <a:spcAft>
                          <a:spcPts val="0"/>
                        </a:spcAft>
                      </a:pPr>
                      <a:r>
                        <a:rPr lang="nl-NL" sz="1100" b="1" dirty="0">
                          <a:effectLst/>
                          <a:latin typeface="Times New Roman" panose="02020603050405020304" pitchFamily="18" charset="0"/>
                          <a:cs typeface="Times New Roman" panose="02020603050405020304" pitchFamily="18" charset="0"/>
                        </a:rPr>
                        <a:t>16-8</a:t>
                      </a:r>
                      <a:endParaRPr lang="nl-NL"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cs typeface="Times New Roman" panose="02020603050405020304" pitchFamily="18" charset="0"/>
                        </a:rPr>
                        <a:t>18.45</a:t>
                      </a:r>
                      <a:endParaRPr lang="nl-NL"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Walcheren</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Philippine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Harold vd Ketterij</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W3</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2074548"/>
                  </a:ext>
                </a:extLst>
              </a:tr>
              <a:tr h="182880">
                <a:tc>
                  <a:txBody>
                    <a:bodyPr/>
                    <a:lstStyle/>
                    <a:p>
                      <a:pPr>
                        <a:spcAft>
                          <a:spcPts val="0"/>
                        </a:spcAft>
                      </a:pPr>
                      <a:r>
                        <a:rPr lang="nl-NL" sz="1100" b="1" dirty="0">
                          <a:effectLst/>
                          <a:latin typeface="Times New Roman" panose="02020603050405020304" pitchFamily="18" charset="0"/>
                          <a:cs typeface="Times New Roman" panose="02020603050405020304" pitchFamily="18" charset="0"/>
                        </a:rPr>
                        <a:t>16-8</a:t>
                      </a:r>
                      <a:endParaRPr lang="nl-NL"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cs typeface="Times New Roman" panose="02020603050405020304" pitchFamily="18" charset="0"/>
                        </a:rPr>
                        <a:t>18.45</a:t>
                      </a:r>
                      <a:endParaRPr lang="nl-NL"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cs typeface="Times New Roman" panose="02020603050405020304" pitchFamily="18" charset="0"/>
                        </a:rPr>
                        <a:t>MZC’11</a:t>
                      </a:r>
                      <a:endParaRPr lang="nl-NL"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Zeelandia Middelburg</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Matthijs Jobse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W4</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0137258"/>
                  </a:ext>
                </a:extLst>
              </a:tr>
              <a:tr h="182880">
                <a:tc>
                  <a:txBody>
                    <a:bodyPr/>
                    <a:lstStyle/>
                    <a:p>
                      <a:pPr>
                        <a:spcAft>
                          <a:spcPts val="0"/>
                        </a:spcAft>
                      </a:pPr>
                      <a:endParaRPr lang="nl-NL"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nl-NL"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nl-NL"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nl-NL"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endParaRPr lang="nl-NL"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nl-NL"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0815032"/>
                  </a:ext>
                </a:extLst>
              </a:tr>
              <a:tr h="182880">
                <a:tc>
                  <a:txBody>
                    <a:bodyPr/>
                    <a:lstStyle/>
                    <a:p>
                      <a:pPr>
                        <a:spcAft>
                          <a:spcPts val="0"/>
                        </a:spcAft>
                      </a:pPr>
                      <a:r>
                        <a:rPr lang="nl-NL" sz="11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Poule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spcAft>
                          <a:spcPts val="0"/>
                        </a:spcAft>
                      </a:pPr>
                      <a:r>
                        <a:rPr lang="nl-NL" sz="11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spcAft>
                          <a:spcPts val="0"/>
                        </a:spcAft>
                      </a:pPr>
                      <a:r>
                        <a:rPr lang="nl-NL" sz="11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Finale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spcAft>
                          <a:spcPts val="0"/>
                        </a:spcAft>
                      </a:pPr>
                      <a:endParaRPr lang="nl-NL"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spcAft>
                          <a:spcPts val="0"/>
                        </a:spcAft>
                      </a:pPr>
                      <a:endParaRPr lang="nl-NL" sz="11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spcAft>
                          <a:spcPts val="0"/>
                        </a:spcAft>
                      </a:pPr>
                      <a:endParaRPr lang="nl-NL"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961341420"/>
                  </a:ext>
                </a:extLst>
              </a:tr>
              <a:tr h="182880">
                <a:tc>
                  <a:txBody>
                    <a:bodyPr/>
                    <a:lstStyle/>
                    <a:p>
                      <a:pPr>
                        <a:spcAft>
                          <a:spcPts val="0"/>
                        </a:spcAft>
                      </a:pPr>
                      <a:r>
                        <a:rPr lang="nl-NL" sz="1100" b="1" dirty="0">
                          <a:effectLst/>
                          <a:latin typeface="Times New Roman" panose="02020603050405020304" pitchFamily="18" charset="0"/>
                          <a:ea typeface="Times New Roman" panose="02020603050405020304" pitchFamily="18" charset="0"/>
                          <a:cs typeface="Times New Roman" panose="02020603050405020304" pitchFamily="18" charset="0"/>
                        </a:rPr>
                        <a:t>19-8</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14.00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Winnaar W3</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Winnaar W4</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Youri Kuijpers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nl-NL"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869976"/>
                  </a:ext>
                </a:extLst>
              </a:tr>
              <a:tr h="182880">
                <a:tc>
                  <a:txBody>
                    <a:bodyPr/>
                    <a:lstStyle/>
                    <a:p>
                      <a:pPr>
                        <a:spcAft>
                          <a:spcPts val="0"/>
                        </a:spcAft>
                      </a:pPr>
                      <a:r>
                        <a:rPr lang="nl-NL" sz="1100" b="1" dirty="0">
                          <a:effectLst/>
                          <a:latin typeface="Times New Roman" panose="02020603050405020304" pitchFamily="18" charset="0"/>
                          <a:ea typeface="Times New Roman" panose="02020603050405020304" pitchFamily="18" charset="0"/>
                          <a:cs typeface="Times New Roman" panose="02020603050405020304" pitchFamily="18" charset="0"/>
                        </a:rPr>
                        <a:t>19-8</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14.00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Verliezer W3</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Verliezer W4</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Jan de Vos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nl-NL"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2676501"/>
                  </a:ext>
                </a:extLst>
              </a:tr>
              <a:tr h="182880">
                <a:tc>
                  <a:txBody>
                    <a:bodyPr/>
                    <a:lstStyle/>
                    <a:p>
                      <a:pPr>
                        <a:spcAft>
                          <a:spcPts val="0"/>
                        </a:spcAft>
                      </a:pPr>
                      <a:r>
                        <a:rPr lang="nl-NL" sz="1100" b="1" dirty="0">
                          <a:effectLst/>
                          <a:latin typeface="Times New Roman" panose="02020603050405020304" pitchFamily="18" charset="0"/>
                          <a:ea typeface="Times New Roman" panose="02020603050405020304" pitchFamily="18" charset="0"/>
                          <a:cs typeface="Times New Roman" panose="02020603050405020304" pitchFamily="18" charset="0"/>
                        </a:rPr>
                        <a:t>19-8</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18.00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Winnaar W1</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Winnaar W2</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nl-NL" sz="1100" dirty="0" err="1">
                          <a:effectLst/>
                          <a:latin typeface="Times New Roman" panose="02020603050405020304" pitchFamily="18" charset="0"/>
                          <a:ea typeface="Times New Roman" panose="02020603050405020304" pitchFamily="18" charset="0"/>
                          <a:cs typeface="Times New Roman" panose="02020603050405020304" pitchFamily="18" charset="0"/>
                        </a:rPr>
                        <a:t>Whesley</a:t>
                      </a: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 Nijsse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nl-NL"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2385982"/>
                  </a:ext>
                </a:extLst>
              </a:tr>
              <a:tr h="182880">
                <a:tc>
                  <a:txBody>
                    <a:bodyPr/>
                    <a:lstStyle/>
                    <a:p>
                      <a:pPr>
                        <a:spcAft>
                          <a:spcPts val="0"/>
                        </a:spcAft>
                      </a:pPr>
                      <a:r>
                        <a:rPr lang="nl-NL" sz="1100" b="1" dirty="0">
                          <a:effectLst/>
                          <a:latin typeface="Times New Roman" panose="02020603050405020304" pitchFamily="18" charset="0"/>
                          <a:ea typeface="Times New Roman" panose="02020603050405020304" pitchFamily="18" charset="0"/>
                          <a:cs typeface="Times New Roman" panose="02020603050405020304" pitchFamily="18" charset="0"/>
                        </a:rPr>
                        <a:t>19-8</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18.00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Verliezer W1</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a:effectLst/>
                          <a:latin typeface="Times New Roman" panose="02020603050405020304" pitchFamily="18" charset="0"/>
                          <a:ea typeface="Times New Roman" panose="02020603050405020304" pitchFamily="18" charset="0"/>
                          <a:cs typeface="Times New Roman" panose="02020603050405020304" pitchFamily="18" charset="0"/>
                        </a:rPr>
                        <a:t>Verliezer W2</a:t>
                      </a:r>
                      <a:endParaRPr lang="nl-NL"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nl-NL" sz="1100" dirty="0" err="1">
                          <a:effectLst/>
                          <a:latin typeface="Times New Roman" panose="02020603050405020304" pitchFamily="18" charset="0"/>
                          <a:ea typeface="Times New Roman" panose="02020603050405020304" pitchFamily="18" charset="0"/>
                          <a:cs typeface="Times New Roman" panose="02020603050405020304" pitchFamily="18" charset="0"/>
                        </a:rPr>
                        <a:t>Silco</a:t>
                      </a: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 Samen</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nl-NL"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6448941"/>
                  </a:ext>
                </a:extLst>
              </a:tr>
            </a:tbl>
          </a:graphicData>
        </a:graphic>
      </p:graphicFrame>
      <p:graphicFrame>
        <p:nvGraphicFramePr>
          <p:cNvPr id="16" name="Tabel 15">
            <a:extLst>
              <a:ext uri="{FF2B5EF4-FFF2-40B4-BE49-F238E27FC236}">
                <a16:creationId xmlns:a16="http://schemas.microsoft.com/office/drawing/2014/main" id="{6C46385C-7DBB-ECCD-5B92-BA65C0C3F376}"/>
              </a:ext>
            </a:extLst>
          </p:cNvPr>
          <p:cNvGraphicFramePr>
            <a:graphicFrameLocks noGrp="1"/>
          </p:cNvGraphicFramePr>
          <p:nvPr>
            <p:extLst>
              <p:ext uri="{D42A27DB-BD31-4B8C-83A1-F6EECF244321}">
                <p14:modId xmlns:p14="http://schemas.microsoft.com/office/powerpoint/2010/main" val="2007701209"/>
              </p:ext>
            </p:extLst>
          </p:nvPr>
        </p:nvGraphicFramePr>
        <p:xfrm>
          <a:off x="11801" y="2897564"/>
          <a:ext cx="5304048" cy="2362200"/>
        </p:xfrm>
        <a:graphic>
          <a:graphicData uri="http://schemas.openxmlformats.org/drawingml/2006/table">
            <a:tbl>
              <a:tblPr firstRow="1" firstCol="1" bandRow="1">
                <a:tableStyleId>{2D5ABB26-0587-4C30-8999-92F81FD0307C}</a:tableStyleId>
              </a:tblPr>
              <a:tblGrid>
                <a:gridCol w="524468">
                  <a:extLst>
                    <a:ext uri="{9D8B030D-6E8A-4147-A177-3AD203B41FA5}">
                      <a16:colId xmlns:a16="http://schemas.microsoft.com/office/drawing/2014/main" val="3404877437"/>
                    </a:ext>
                  </a:extLst>
                </a:gridCol>
                <a:gridCol w="475658">
                  <a:extLst>
                    <a:ext uri="{9D8B030D-6E8A-4147-A177-3AD203B41FA5}">
                      <a16:colId xmlns:a16="http://schemas.microsoft.com/office/drawing/2014/main" val="2946676294"/>
                    </a:ext>
                  </a:extLst>
                </a:gridCol>
                <a:gridCol w="1095721">
                  <a:extLst>
                    <a:ext uri="{9D8B030D-6E8A-4147-A177-3AD203B41FA5}">
                      <a16:colId xmlns:a16="http://schemas.microsoft.com/office/drawing/2014/main" val="3440997479"/>
                    </a:ext>
                  </a:extLst>
                </a:gridCol>
                <a:gridCol w="1504604">
                  <a:extLst>
                    <a:ext uri="{9D8B030D-6E8A-4147-A177-3AD203B41FA5}">
                      <a16:colId xmlns:a16="http://schemas.microsoft.com/office/drawing/2014/main" val="1311925824"/>
                    </a:ext>
                  </a:extLst>
                </a:gridCol>
                <a:gridCol w="1333500">
                  <a:extLst>
                    <a:ext uri="{9D8B030D-6E8A-4147-A177-3AD203B41FA5}">
                      <a16:colId xmlns:a16="http://schemas.microsoft.com/office/drawing/2014/main" val="2048321219"/>
                    </a:ext>
                  </a:extLst>
                </a:gridCol>
                <a:gridCol w="370097">
                  <a:extLst>
                    <a:ext uri="{9D8B030D-6E8A-4147-A177-3AD203B41FA5}">
                      <a16:colId xmlns:a16="http://schemas.microsoft.com/office/drawing/2014/main" val="2185922205"/>
                    </a:ext>
                  </a:extLst>
                </a:gridCol>
              </a:tblGrid>
              <a:tr h="182880">
                <a:tc>
                  <a:txBody>
                    <a:bodyPr/>
                    <a:lstStyle/>
                    <a:p>
                      <a:pPr marL="0" algn="l" defTabSz="532729" rtl="0" eaLnBrk="1" latinLnBrk="0" hangingPunct="1">
                        <a:spcAft>
                          <a:spcPts val="0"/>
                        </a:spcAft>
                      </a:pPr>
                      <a:r>
                        <a:rPr lang="nl-NL" sz="1100" b="1" kern="1200" dirty="0">
                          <a:solidFill>
                            <a:schemeClr val="bg1"/>
                          </a:solidFill>
                          <a:effectLst/>
                          <a:latin typeface="Times New Roman" panose="02020603050405020304" pitchFamily="18" charset="0"/>
                          <a:ea typeface="+mn-ea"/>
                          <a:cs typeface="Times New Roman" panose="02020603050405020304" pitchFamily="18" charset="0"/>
                        </a:rPr>
                        <a:t>Poule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algn="l" defTabSz="532729" rtl="0" eaLnBrk="1" latinLnBrk="0" hangingPunct="1">
                        <a:spcAft>
                          <a:spcPts val="0"/>
                        </a:spcAft>
                      </a:pPr>
                      <a:r>
                        <a:rPr lang="nl-NL" sz="1100" b="1" kern="1200" dirty="0">
                          <a:solidFill>
                            <a:schemeClr val="bg1"/>
                          </a:solidFill>
                          <a:effectLst/>
                          <a:latin typeface="Times New Roman" panose="02020603050405020304" pitchFamily="18" charset="0"/>
                          <a:ea typeface="+mn-ea"/>
                          <a:cs typeface="Times New Roman" panose="02020603050405020304" pitchFamily="18" charset="0"/>
                        </a:rPr>
                        <a:t>B1</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algn="l" defTabSz="532729" rtl="0" eaLnBrk="1" latinLnBrk="0" hangingPunct="1">
                        <a:spcAft>
                          <a:spcPts val="0"/>
                        </a:spcAft>
                      </a:pPr>
                      <a:endParaRPr lang="nl-NL" sz="1100" b="1" kern="1200" dirty="0">
                        <a:solidFill>
                          <a:schemeClr val="bg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algn="l" defTabSz="532729" rtl="0" eaLnBrk="1" latinLnBrk="0" hangingPunct="1">
                        <a:spcAft>
                          <a:spcPts val="0"/>
                        </a:spcAft>
                      </a:pPr>
                      <a:endParaRPr lang="nl-NL" sz="1100" b="1" kern="1200" dirty="0">
                        <a:solidFill>
                          <a:schemeClr val="bg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algn="ctr" defTabSz="532729" rtl="0" eaLnBrk="1" latinLnBrk="0" hangingPunct="1">
                        <a:spcAft>
                          <a:spcPts val="0"/>
                        </a:spcAft>
                      </a:pPr>
                      <a:endParaRPr lang="nl-NL" sz="1100" b="1" kern="1200" dirty="0">
                        <a:solidFill>
                          <a:schemeClr val="bg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algn="l" defTabSz="532729" rtl="0" eaLnBrk="1" latinLnBrk="0" hangingPunct="1">
                        <a:spcAft>
                          <a:spcPts val="0"/>
                        </a:spcAft>
                      </a:pPr>
                      <a:endParaRPr lang="nl-NL" sz="1100" b="1" kern="1200" dirty="0">
                        <a:solidFill>
                          <a:schemeClr val="bg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389482234"/>
                  </a:ext>
                </a:extLst>
              </a:tr>
              <a:tr h="182880">
                <a:tc>
                  <a:txBody>
                    <a:bodyPr/>
                    <a:lstStyle/>
                    <a:p>
                      <a:pPr>
                        <a:spcAft>
                          <a:spcPts val="0"/>
                        </a:spcAft>
                      </a:pPr>
                      <a:r>
                        <a:rPr lang="nl-NL" sz="1100" b="1" dirty="0">
                          <a:effectLst/>
                          <a:latin typeface="Times New Roman" panose="02020603050405020304" pitchFamily="18" charset="0"/>
                          <a:cs typeface="Times New Roman" panose="02020603050405020304" pitchFamily="18" charset="0"/>
                        </a:rPr>
                        <a:t>22-8</a:t>
                      </a:r>
                      <a:endParaRPr lang="nl-NL"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cs typeface="Times New Roman" panose="02020603050405020304" pitchFamily="18" charset="0"/>
                        </a:rPr>
                        <a:t>18.45</a:t>
                      </a:r>
                      <a:endParaRPr lang="nl-NL"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Nieuwdorp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err="1">
                          <a:effectLst/>
                          <a:latin typeface="Times New Roman" panose="02020603050405020304" pitchFamily="18" charset="0"/>
                          <a:ea typeface="Times New Roman" panose="02020603050405020304" pitchFamily="18" charset="0"/>
                          <a:cs typeface="Times New Roman" panose="02020603050405020304" pitchFamily="18" charset="0"/>
                        </a:rPr>
                        <a:t>Lewedorpse</a:t>
                      </a: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 Boys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Sebastian Bom</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W5</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8363610"/>
                  </a:ext>
                </a:extLst>
              </a:tr>
              <a:tr h="115659">
                <a:tc>
                  <a:txBody>
                    <a:bodyPr/>
                    <a:lstStyle/>
                    <a:p>
                      <a:pPr>
                        <a:spcAft>
                          <a:spcPts val="0"/>
                        </a:spcAft>
                      </a:pPr>
                      <a:r>
                        <a:rPr lang="nl-NL" sz="1100" b="1" dirty="0">
                          <a:effectLst/>
                          <a:latin typeface="Times New Roman" panose="02020603050405020304" pitchFamily="18" charset="0"/>
                          <a:cs typeface="Times New Roman" panose="02020603050405020304" pitchFamily="18" charset="0"/>
                        </a:rPr>
                        <a:t>22-8</a:t>
                      </a:r>
                      <a:endParaRPr lang="nl-NL"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cs typeface="Times New Roman" panose="02020603050405020304" pitchFamily="18" charset="0"/>
                        </a:rPr>
                        <a:t>18.45</a:t>
                      </a:r>
                      <a:endParaRPr lang="nl-NL"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Meeuwen</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Spui</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Ron </a:t>
                      </a:r>
                      <a:r>
                        <a:rPr lang="nl-NL" sz="1100" dirty="0" err="1">
                          <a:effectLst/>
                          <a:latin typeface="Times New Roman" panose="02020603050405020304" pitchFamily="18" charset="0"/>
                          <a:ea typeface="Times New Roman" panose="02020603050405020304" pitchFamily="18" charset="0"/>
                          <a:cs typeface="Times New Roman" panose="02020603050405020304" pitchFamily="18" charset="0"/>
                        </a:rPr>
                        <a:t>Huser</a:t>
                      </a:r>
                      <a:endParaRPr lang="nl-NL"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W6</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3292387"/>
                  </a:ext>
                </a:extLst>
              </a:tr>
              <a:tr h="182880">
                <a:tc>
                  <a:txBody>
                    <a:bodyPr/>
                    <a:lstStyle/>
                    <a:p>
                      <a:endParaRPr lang="nl-NL" sz="1100" dirty="0">
                        <a:effectLst/>
                        <a:latin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100" dirty="0">
                        <a:effectLst/>
                        <a:latin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100" dirty="0">
                        <a:effectLst/>
                        <a:latin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100" dirty="0">
                        <a:effectLst/>
                        <a:latin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nl-NL" sz="1100" dirty="0">
                        <a:effectLst/>
                        <a:latin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100" dirty="0">
                        <a:effectLst/>
                        <a:latin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0529404"/>
                  </a:ext>
                </a:extLst>
              </a:tr>
              <a:tr h="182880">
                <a:tc>
                  <a:txBody>
                    <a:bodyPr/>
                    <a:lstStyle/>
                    <a:p>
                      <a:pPr marL="0" algn="l" defTabSz="532729" rtl="0" eaLnBrk="1" latinLnBrk="0" hangingPunct="1">
                        <a:spcAft>
                          <a:spcPts val="0"/>
                        </a:spcAft>
                      </a:pPr>
                      <a:r>
                        <a:rPr lang="nl-NL" sz="1100" b="1" kern="1200" dirty="0">
                          <a:solidFill>
                            <a:schemeClr val="bg1"/>
                          </a:solidFill>
                          <a:effectLst/>
                          <a:latin typeface="Times New Roman" panose="02020603050405020304" pitchFamily="18" charset="0"/>
                          <a:ea typeface="+mn-ea"/>
                          <a:cs typeface="Times New Roman" panose="02020603050405020304" pitchFamily="18" charset="0"/>
                        </a:rPr>
                        <a:t>Poule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algn="l" defTabSz="532729" rtl="0" eaLnBrk="1" latinLnBrk="0" hangingPunct="1">
                        <a:spcAft>
                          <a:spcPts val="0"/>
                        </a:spcAft>
                      </a:pPr>
                      <a:r>
                        <a:rPr lang="nl-NL" sz="1100" b="1" kern="1200" dirty="0">
                          <a:solidFill>
                            <a:schemeClr val="bg1"/>
                          </a:solidFill>
                          <a:effectLst/>
                          <a:latin typeface="Times New Roman" panose="02020603050405020304" pitchFamily="18" charset="0"/>
                          <a:ea typeface="+mn-ea"/>
                          <a:cs typeface="Times New Roman" panose="02020603050405020304" pitchFamily="18" charset="0"/>
                        </a:rPr>
                        <a:t>B2</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algn="l" defTabSz="532729" rtl="0" eaLnBrk="1" latinLnBrk="0" hangingPunct="1">
                        <a:spcAft>
                          <a:spcPts val="0"/>
                        </a:spcAft>
                      </a:pPr>
                      <a:endParaRPr lang="nl-NL" sz="1100" b="1" kern="1200" dirty="0">
                        <a:solidFill>
                          <a:schemeClr val="bg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algn="l" defTabSz="532729" rtl="0" eaLnBrk="1" latinLnBrk="0" hangingPunct="1">
                        <a:spcAft>
                          <a:spcPts val="0"/>
                        </a:spcAft>
                      </a:pPr>
                      <a:endParaRPr lang="nl-NL" sz="1100" b="1" kern="1200" dirty="0">
                        <a:solidFill>
                          <a:schemeClr val="bg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algn="ctr" defTabSz="532729" rtl="0" eaLnBrk="1" latinLnBrk="0" hangingPunct="1">
                        <a:spcAft>
                          <a:spcPts val="0"/>
                        </a:spcAft>
                      </a:pPr>
                      <a:endParaRPr lang="nl-NL" sz="1100" b="1" kern="1200" dirty="0">
                        <a:solidFill>
                          <a:schemeClr val="bg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algn="l" defTabSz="532729" rtl="0" eaLnBrk="1" latinLnBrk="0" hangingPunct="1">
                        <a:spcAft>
                          <a:spcPts val="0"/>
                        </a:spcAft>
                      </a:pPr>
                      <a:endParaRPr lang="nl-NL" sz="1100" b="1" kern="1200" dirty="0">
                        <a:solidFill>
                          <a:schemeClr val="bg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985028410"/>
                  </a:ext>
                </a:extLst>
              </a:tr>
              <a:tr h="182880">
                <a:tc>
                  <a:txBody>
                    <a:bodyPr/>
                    <a:lstStyle/>
                    <a:p>
                      <a:pPr>
                        <a:spcAft>
                          <a:spcPts val="0"/>
                        </a:spcAft>
                      </a:pPr>
                      <a:r>
                        <a:rPr lang="nl-NL" sz="1100" b="1" dirty="0">
                          <a:effectLst/>
                          <a:latin typeface="Times New Roman" panose="02020603050405020304" pitchFamily="18" charset="0"/>
                          <a:cs typeface="Times New Roman" panose="02020603050405020304" pitchFamily="18" charset="0"/>
                        </a:rPr>
                        <a:t>23-8</a:t>
                      </a:r>
                      <a:endParaRPr lang="nl-NL"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cs typeface="Times New Roman" panose="02020603050405020304" pitchFamily="18" charset="0"/>
                        </a:rPr>
                        <a:t>18.45</a:t>
                      </a:r>
                      <a:endParaRPr lang="nl-NL"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NOAD 67</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Patrijzen</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Frans </a:t>
                      </a:r>
                      <a:r>
                        <a:rPr lang="nl-NL" sz="1100" dirty="0" err="1">
                          <a:effectLst/>
                          <a:latin typeface="Times New Roman" panose="02020603050405020304" pitchFamily="18" charset="0"/>
                          <a:ea typeface="Times New Roman" panose="02020603050405020304" pitchFamily="18" charset="0"/>
                          <a:cs typeface="Times New Roman" panose="02020603050405020304" pitchFamily="18" charset="0"/>
                        </a:rPr>
                        <a:t>Westerik</a:t>
                      </a:r>
                      <a:endParaRPr lang="nl-NL"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W7</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2074548"/>
                  </a:ext>
                </a:extLst>
              </a:tr>
              <a:tr h="182880">
                <a:tc>
                  <a:txBody>
                    <a:bodyPr/>
                    <a:lstStyle/>
                    <a:p>
                      <a:pPr>
                        <a:spcAft>
                          <a:spcPts val="0"/>
                        </a:spcAft>
                      </a:pPr>
                      <a:r>
                        <a:rPr lang="nl-NL" sz="1100" b="1" dirty="0">
                          <a:effectLst/>
                          <a:latin typeface="Times New Roman" panose="02020603050405020304" pitchFamily="18" charset="0"/>
                          <a:cs typeface="Times New Roman" panose="02020603050405020304" pitchFamily="18" charset="0"/>
                        </a:rPr>
                        <a:t>23-8</a:t>
                      </a:r>
                      <a:endParaRPr lang="nl-NL"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cs typeface="Times New Roman" panose="02020603050405020304" pitchFamily="18" charset="0"/>
                        </a:rPr>
                        <a:t>18.45</a:t>
                      </a:r>
                      <a:endParaRPr lang="nl-NL"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Zaamslag</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HKW 21</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Raymond Gerrits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W8</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0137258"/>
                  </a:ext>
                </a:extLst>
              </a:tr>
              <a:tr h="182880">
                <a:tc>
                  <a:txBody>
                    <a:bodyPr/>
                    <a:lstStyle/>
                    <a:p>
                      <a:pPr>
                        <a:spcAft>
                          <a:spcPts val="0"/>
                        </a:spcAft>
                      </a:pPr>
                      <a:endParaRPr lang="nl-NL"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nl-NL"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nl-NL"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nl-NL"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endParaRPr lang="nl-NL"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nl-NL"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0815032"/>
                  </a:ext>
                </a:extLst>
              </a:tr>
              <a:tr h="182880">
                <a:tc>
                  <a:txBody>
                    <a:bodyPr/>
                    <a:lstStyle/>
                    <a:p>
                      <a:pPr>
                        <a:spcAft>
                          <a:spcPts val="0"/>
                        </a:spcAft>
                      </a:pPr>
                      <a:r>
                        <a:rPr lang="nl-NL" sz="11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Poule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spcAft>
                          <a:spcPts val="0"/>
                        </a:spcAft>
                      </a:pPr>
                      <a:r>
                        <a:rPr lang="nl-NL" sz="11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spcAft>
                          <a:spcPts val="0"/>
                        </a:spcAft>
                      </a:pPr>
                      <a:r>
                        <a:rPr lang="nl-NL" sz="11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Finale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spcAft>
                          <a:spcPts val="0"/>
                        </a:spcAft>
                      </a:pPr>
                      <a:endParaRPr lang="nl-NL"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spcAft>
                          <a:spcPts val="0"/>
                        </a:spcAft>
                      </a:pPr>
                      <a:endParaRPr lang="nl-NL" sz="11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spcAft>
                          <a:spcPts val="0"/>
                        </a:spcAft>
                      </a:pPr>
                      <a:endParaRPr lang="nl-NL"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961341420"/>
                  </a:ext>
                </a:extLst>
              </a:tr>
              <a:tr h="182880">
                <a:tc>
                  <a:txBody>
                    <a:bodyPr/>
                    <a:lstStyle/>
                    <a:p>
                      <a:pPr>
                        <a:spcAft>
                          <a:spcPts val="0"/>
                        </a:spcAft>
                      </a:pPr>
                      <a:r>
                        <a:rPr lang="nl-NL" sz="1100" b="1" dirty="0">
                          <a:effectLst/>
                          <a:latin typeface="Times New Roman" panose="02020603050405020304" pitchFamily="18" charset="0"/>
                          <a:ea typeface="Times New Roman" panose="02020603050405020304" pitchFamily="18" charset="0"/>
                          <a:cs typeface="Times New Roman" panose="02020603050405020304" pitchFamily="18" charset="0"/>
                        </a:rPr>
                        <a:t>26-8</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14.00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Winnaar W7</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Winnaar W8</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Jos Simonse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nl-NL"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869976"/>
                  </a:ext>
                </a:extLst>
              </a:tr>
              <a:tr h="182880">
                <a:tc>
                  <a:txBody>
                    <a:bodyPr/>
                    <a:lstStyle/>
                    <a:p>
                      <a:pPr>
                        <a:spcAft>
                          <a:spcPts val="0"/>
                        </a:spcAft>
                      </a:pPr>
                      <a:r>
                        <a:rPr lang="nl-NL" sz="1100" b="1" dirty="0">
                          <a:effectLst/>
                          <a:latin typeface="Times New Roman" panose="02020603050405020304" pitchFamily="18" charset="0"/>
                          <a:ea typeface="Times New Roman" panose="02020603050405020304" pitchFamily="18" charset="0"/>
                          <a:cs typeface="Times New Roman" panose="02020603050405020304" pitchFamily="18" charset="0"/>
                        </a:rPr>
                        <a:t>26-8</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14.00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Verliezer W7</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Verliezer W8</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nl-NL" sz="1100" dirty="0" err="1">
                          <a:effectLst/>
                          <a:latin typeface="Times New Roman" panose="02020603050405020304" pitchFamily="18" charset="0"/>
                          <a:ea typeface="Times New Roman" panose="02020603050405020304" pitchFamily="18" charset="0"/>
                          <a:cs typeface="Times New Roman" panose="02020603050405020304" pitchFamily="18" charset="0"/>
                        </a:rPr>
                        <a:t>Silco</a:t>
                      </a: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1100" dirty="0" err="1">
                          <a:effectLst/>
                          <a:latin typeface="Times New Roman" panose="02020603050405020304" pitchFamily="18" charset="0"/>
                          <a:ea typeface="Times New Roman" panose="02020603050405020304" pitchFamily="18" charset="0"/>
                          <a:cs typeface="Times New Roman" panose="02020603050405020304" pitchFamily="18" charset="0"/>
                        </a:rPr>
                        <a:t>Saman</a:t>
                      </a:r>
                      <a:endParaRPr lang="nl-NL"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nl-NL"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2676501"/>
                  </a:ext>
                </a:extLst>
              </a:tr>
              <a:tr h="182880">
                <a:tc>
                  <a:txBody>
                    <a:bodyPr/>
                    <a:lstStyle/>
                    <a:p>
                      <a:pPr>
                        <a:spcAft>
                          <a:spcPts val="0"/>
                        </a:spcAft>
                      </a:pPr>
                      <a:r>
                        <a:rPr lang="nl-NL" sz="1100" b="1" dirty="0">
                          <a:effectLst/>
                          <a:latin typeface="Times New Roman" panose="02020603050405020304" pitchFamily="18" charset="0"/>
                          <a:ea typeface="Times New Roman" panose="02020603050405020304" pitchFamily="18" charset="0"/>
                          <a:cs typeface="Times New Roman" panose="02020603050405020304" pitchFamily="18" charset="0"/>
                        </a:rPr>
                        <a:t>26-8</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18.00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Winnaar W5</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Winnaar W6</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Leo </a:t>
                      </a:r>
                      <a:r>
                        <a:rPr lang="nl-NL" sz="1100" dirty="0" err="1">
                          <a:effectLst/>
                          <a:latin typeface="Times New Roman" panose="02020603050405020304" pitchFamily="18" charset="0"/>
                          <a:ea typeface="Times New Roman" panose="02020603050405020304" pitchFamily="18" charset="0"/>
                          <a:cs typeface="Times New Roman" panose="02020603050405020304" pitchFamily="18" charset="0"/>
                        </a:rPr>
                        <a:t>Uitterhoeve</a:t>
                      </a:r>
                      <a:endParaRPr lang="nl-NL"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nl-NL"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2385982"/>
                  </a:ext>
                </a:extLst>
              </a:tr>
              <a:tr h="182880">
                <a:tc>
                  <a:txBody>
                    <a:bodyPr/>
                    <a:lstStyle/>
                    <a:p>
                      <a:pPr>
                        <a:spcAft>
                          <a:spcPts val="0"/>
                        </a:spcAft>
                      </a:pPr>
                      <a:r>
                        <a:rPr lang="nl-NL" sz="1100" b="1" dirty="0">
                          <a:effectLst/>
                          <a:latin typeface="Times New Roman" panose="02020603050405020304" pitchFamily="18" charset="0"/>
                          <a:ea typeface="Times New Roman" panose="02020603050405020304" pitchFamily="18" charset="0"/>
                          <a:cs typeface="Times New Roman" panose="02020603050405020304" pitchFamily="18" charset="0"/>
                        </a:rPr>
                        <a:t>26-8</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18.00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Verliezer W5</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Verliezer W6</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nl-NL" sz="1100" dirty="0">
                          <a:effectLst/>
                          <a:latin typeface="Times New Roman" panose="02020603050405020304" pitchFamily="18" charset="0"/>
                          <a:ea typeface="Times New Roman" panose="02020603050405020304" pitchFamily="18" charset="0"/>
                          <a:cs typeface="Times New Roman" panose="02020603050405020304" pitchFamily="18" charset="0"/>
                        </a:rPr>
                        <a:t>Ruud de Jonge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nl-NL"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6448941"/>
                  </a:ext>
                </a:extLst>
              </a:tr>
            </a:tbl>
          </a:graphicData>
        </a:graphic>
      </p:graphicFrame>
      <p:graphicFrame>
        <p:nvGraphicFramePr>
          <p:cNvPr id="18" name="Tabel 17">
            <a:extLst>
              <a:ext uri="{FF2B5EF4-FFF2-40B4-BE49-F238E27FC236}">
                <a16:creationId xmlns:a16="http://schemas.microsoft.com/office/drawing/2014/main" id="{B5B2612C-EF3B-855E-744E-6763CE796758}"/>
              </a:ext>
            </a:extLst>
          </p:cNvPr>
          <p:cNvGraphicFramePr>
            <a:graphicFrameLocks noGrp="1"/>
          </p:cNvGraphicFramePr>
          <p:nvPr>
            <p:extLst>
              <p:ext uri="{D42A27DB-BD31-4B8C-83A1-F6EECF244321}">
                <p14:modId xmlns:p14="http://schemas.microsoft.com/office/powerpoint/2010/main" val="1069096320"/>
              </p:ext>
            </p:extLst>
          </p:nvPr>
        </p:nvGraphicFramePr>
        <p:xfrm>
          <a:off x="11801" y="5454180"/>
          <a:ext cx="5304048" cy="1524000"/>
        </p:xfrm>
        <a:graphic>
          <a:graphicData uri="http://schemas.openxmlformats.org/drawingml/2006/table">
            <a:tbl>
              <a:tblPr firstRow="1" firstCol="1" bandRow="1">
                <a:tableStyleId>{2D5ABB26-0587-4C30-8999-92F81FD0307C}</a:tableStyleId>
              </a:tblPr>
              <a:tblGrid>
                <a:gridCol w="5304048">
                  <a:extLst>
                    <a:ext uri="{9D8B030D-6E8A-4147-A177-3AD203B41FA5}">
                      <a16:colId xmlns:a16="http://schemas.microsoft.com/office/drawing/2014/main" val="3404877437"/>
                    </a:ext>
                  </a:extLst>
                </a:gridCol>
              </a:tblGrid>
              <a:tr h="182880">
                <a:tc>
                  <a:txBody>
                    <a:bodyPr/>
                    <a:lstStyle/>
                    <a:p>
                      <a:pPr marL="0" algn="l" defTabSz="532729" rtl="0" eaLnBrk="1" latinLnBrk="0" hangingPunct="1">
                        <a:spcAft>
                          <a:spcPts val="0"/>
                        </a:spcAft>
                      </a:pPr>
                      <a:r>
                        <a:rPr lang="nl-NL" sz="1100" b="1" kern="1200" dirty="0">
                          <a:solidFill>
                            <a:schemeClr val="bg1"/>
                          </a:solidFill>
                          <a:effectLst/>
                          <a:latin typeface="Times New Roman" panose="02020603050405020304" pitchFamily="18" charset="0"/>
                          <a:ea typeface="+mn-ea"/>
                          <a:cs typeface="Times New Roman" panose="02020603050405020304" pitchFamily="18" charset="0"/>
                        </a:rPr>
                        <a:t>BSC G Toernooi</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389482234"/>
                  </a:ext>
                </a:extLst>
              </a:tr>
              <a:tr h="182880">
                <a:tc>
                  <a:txBody>
                    <a:bodyPr/>
                    <a:lstStyle/>
                    <a:p>
                      <a:r>
                        <a:rPr lang="nl-NL" sz="1100" dirty="0">
                          <a:latin typeface="Times New Roman" panose="02020603050405020304" pitchFamily="18" charset="0"/>
                          <a:cs typeface="Times New Roman" panose="02020603050405020304" pitchFamily="18" charset="0"/>
                        </a:rPr>
                        <a:t>Op zaterdag 16 september staat het 13e BSC G toernooi op het programma. </a:t>
                      </a:r>
                    </a:p>
                    <a:p>
                      <a:r>
                        <a:rPr lang="nl-NL" sz="1100" dirty="0">
                          <a:latin typeface="Times New Roman" panose="02020603050405020304" pitchFamily="18" charset="0"/>
                          <a:cs typeface="Times New Roman" panose="02020603050405020304" pitchFamily="18" charset="0"/>
                        </a:rPr>
                        <a:t>De aanmelding verloopt voorspoedig; alle Zeeuwse G voetbal teams zullen acte de </a:t>
                      </a:r>
                      <a:r>
                        <a:rPr lang="nl-NL" sz="1100" dirty="0" err="1">
                          <a:latin typeface="Times New Roman" panose="02020603050405020304" pitchFamily="18" charset="0"/>
                          <a:cs typeface="Times New Roman" panose="02020603050405020304" pitchFamily="18" charset="0"/>
                        </a:rPr>
                        <a:t>présence</a:t>
                      </a:r>
                      <a:r>
                        <a:rPr lang="nl-NL" sz="1100" dirty="0">
                          <a:latin typeface="Times New Roman" panose="02020603050405020304" pitchFamily="18" charset="0"/>
                          <a:cs typeface="Times New Roman" panose="02020603050405020304" pitchFamily="18" charset="0"/>
                        </a:rPr>
                        <a:t> geven. Ook de winnaar van vorig jaar (‘t Verzet uit Gent) zal aanwezig zijn om de wisselbeker te verdedigen.</a:t>
                      </a:r>
                    </a:p>
                    <a:p>
                      <a:r>
                        <a:rPr lang="nl-NL" sz="1100" dirty="0">
                          <a:latin typeface="Times New Roman" panose="02020603050405020304" pitchFamily="18" charset="0"/>
                          <a:cs typeface="Times New Roman" panose="02020603050405020304" pitchFamily="18" charset="0"/>
                        </a:rPr>
                        <a:t>Ook de Zeeuwse Muzikanten zijn weer van de partij. Dit orkest staat garant voor een swingend muziekje.</a:t>
                      </a:r>
                    </a:p>
                    <a:p>
                      <a:endParaRPr lang="nl-NL" sz="1100" dirty="0">
                        <a:latin typeface="Times New Roman" panose="02020603050405020304" pitchFamily="18" charset="0"/>
                        <a:cs typeface="Times New Roman" panose="02020603050405020304" pitchFamily="18" charset="0"/>
                      </a:endParaRPr>
                    </a:p>
                    <a:p>
                      <a:pPr>
                        <a:spcAft>
                          <a:spcPts val="0"/>
                        </a:spcAft>
                      </a:pPr>
                      <a:endParaRPr lang="nl-NL" sz="1100" dirty="0">
                        <a:effectLst/>
                        <a:latin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8363610"/>
                  </a:ext>
                </a:extLst>
              </a:tr>
            </a:tbl>
          </a:graphicData>
        </a:graphic>
      </p:graphicFrame>
    </p:spTree>
    <p:extLst>
      <p:ext uri="{BB962C8B-B14F-4D97-AF65-F5344CB8AC3E}">
        <p14:creationId xmlns:p14="http://schemas.microsoft.com/office/powerpoint/2010/main" val="1600130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Tijdelijke aanduiding voor inhoud 23" descr="Afbeelding met Graphics, grafische vormgeving, logo, Lettertype&#10;&#10;Automatisch gegenereerde beschrijving">
            <a:extLst>
              <a:ext uri="{FF2B5EF4-FFF2-40B4-BE49-F238E27FC236}">
                <a16:creationId xmlns:a16="http://schemas.microsoft.com/office/drawing/2014/main" id="{B3145294-A3F7-7C18-EFA0-50EC6970BC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0715" y="1406673"/>
            <a:ext cx="1107380" cy="914392"/>
          </a:xfrm>
          <a:prstGeom prst="rect">
            <a:avLst/>
          </a:prstGeom>
        </p:spPr>
      </p:pic>
      <p:sp>
        <p:nvSpPr>
          <p:cNvPr id="8" name="Tekstvak 7">
            <a:extLst>
              <a:ext uri="{FF2B5EF4-FFF2-40B4-BE49-F238E27FC236}">
                <a16:creationId xmlns:a16="http://schemas.microsoft.com/office/drawing/2014/main" id="{B29CA7D7-FD1D-F575-06C3-C104FDBEC269}"/>
              </a:ext>
            </a:extLst>
          </p:cNvPr>
          <p:cNvSpPr txBox="1"/>
          <p:nvPr/>
        </p:nvSpPr>
        <p:spPr>
          <a:xfrm>
            <a:off x="0" y="6137895"/>
            <a:ext cx="5327650" cy="307777"/>
          </a:xfrm>
          <a:prstGeom prst="rect">
            <a:avLst/>
          </a:prstGeom>
          <a:solidFill>
            <a:schemeClr val="accent6">
              <a:lumMod val="50000"/>
            </a:schemeClr>
          </a:solidFill>
          <a:ln w="19050">
            <a:solidFill>
              <a:schemeClr val="tx1"/>
            </a:solidFill>
            <a:extLst>
              <a:ext uri="{C807C97D-BFC1-408E-A445-0C87EB9F89A2}">
                <ask:lineSketchStyleProps xmlns:ask="http://schemas.microsoft.com/office/drawing/2018/sketchyshapes" sd="4124979606">
                  <a:custGeom>
                    <a:avLst/>
                    <a:gdLst>
                      <a:gd name="connsiteX0" fmla="*/ 0 w 3453702"/>
                      <a:gd name="connsiteY0" fmla="*/ 0 h 923330"/>
                      <a:gd name="connsiteX1" fmla="*/ 541080 w 3453702"/>
                      <a:gd name="connsiteY1" fmla="*/ 0 h 923330"/>
                      <a:gd name="connsiteX2" fmla="*/ 1013086 w 3453702"/>
                      <a:gd name="connsiteY2" fmla="*/ 0 h 923330"/>
                      <a:gd name="connsiteX3" fmla="*/ 1657777 w 3453702"/>
                      <a:gd name="connsiteY3" fmla="*/ 0 h 923330"/>
                      <a:gd name="connsiteX4" fmla="*/ 2198857 w 3453702"/>
                      <a:gd name="connsiteY4" fmla="*/ 0 h 923330"/>
                      <a:gd name="connsiteX5" fmla="*/ 2739937 w 3453702"/>
                      <a:gd name="connsiteY5" fmla="*/ 0 h 923330"/>
                      <a:gd name="connsiteX6" fmla="*/ 3453702 w 3453702"/>
                      <a:gd name="connsiteY6" fmla="*/ 0 h 923330"/>
                      <a:gd name="connsiteX7" fmla="*/ 3453702 w 3453702"/>
                      <a:gd name="connsiteY7" fmla="*/ 480132 h 923330"/>
                      <a:gd name="connsiteX8" fmla="*/ 3453702 w 3453702"/>
                      <a:gd name="connsiteY8" fmla="*/ 923330 h 923330"/>
                      <a:gd name="connsiteX9" fmla="*/ 2912622 w 3453702"/>
                      <a:gd name="connsiteY9" fmla="*/ 923330 h 923330"/>
                      <a:gd name="connsiteX10" fmla="*/ 2371542 w 3453702"/>
                      <a:gd name="connsiteY10" fmla="*/ 923330 h 923330"/>
                      <a:gd name="connsiteX11" fmla="*/ 1795925 w 3453702"/>
                      <a:gd name="connsiteY11" fmla="*/ 923330 h 923330"/>
                      <a:gd name="connsiteX12" fmla="*/ 1220308 w 3453702"/>
                      <a:gd name="connsiteY12" fmla="*/ 923330 h 923330"/>
                      <a:gd name="connsiteX13" fmla="*/ 679228 w 3453702"/>
                      <a:gd name="connsiteY13" fmla="*/ 923330 h 923330"/>
                      <a:gd name="connsiteX14" fmla="*/ 0 w 3453702"/>
                      <a:gd name="connsiteY14" fmla="*/ 923330 h 923330"/>
                      <a:gd name="connsiteX15" fmla="*/ 0 w 3453702"/>
                      <a:gd name="connsiteY15" fmla="*/ 480132 h 923330"/>
                      <a:gd name="connsiteX16" fmla="*/ 0 w 3453702"/>
                      <a:gd name="connsiteY16"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53702" h="923330" fill="none" extrusionOk="0">
                        <a:moveTo>
                          <a:pt x="0" y="0"/>
                        </a:moveTo>
                        <a:cubicBezTo>
                          <a:pt x="214903" y="-52787"/>
                          <a:pt x="302369" y="9174"/>
                          <a:pt x="541080" y="0"/>
                        </a:cubicBezTo>
                        <a:cubicBezTo>
                          <a:pt x="779791" y="-9174"/>
                          <a:pt x="847146" y="49040"/>
                          <a:pt x="1013086" y="0"/>
                        </a:cubicBezTo>
                        <a:cubicBezTo>
                          <a:pt x="1179026" y="-49040"/>
                          <a:pt x="1483605" y="61036"/>
                          <a:pt x="1657777" y="0"/>
                        </a:cubicBezTo>
                        <a:cubicBezTo>
                          <a:pt x="1831949" y="-61036"/>
                          <a:pt x="1965866" y="32664"/>
                          <a:pt x="2198857" y="0"/>
                        </a:cubicBezTo>
                        <a:cubicBezTo>
                          <a:pt x="2431848" y="-32664"/>
                          <a:pt x="2568837" y="9003"/>
                          <a:pt x="2739937" y="0"/>
                        </a:cubicBezTo>
                        <a:cubicBezTo>
                          <a:pt x="2911037" y="-9003"/>
                          <a:pt x="3251613" y="51017"/>
                          <a:pt x="3453702" y="0"/>
                        </a:cubicBezTo>
                        <a:cubicBezTo>
                          <a:pt x="3493068" y="131508"/>
                          <a:pt x="3442104" y="259028"/>
                          <a:pt x="3453702" y="480132"/>
                        </a:cubicBezTo>
                        <a:cubicBezTo>
                          <a:pt x="3465300" y="701236"/>
                          <a:pt x="3440313" y="783217"/>
                          <a:pt x="3453702" y="923330"/>
                        </a:cubicBezTo>
                        <a:cubicBezTo>
                          <a:pt x="3226827" y="925729"/>
                          <a:pt x="3065082" y="861409"/>
                          <a:pt x="2912622" y="923330"/>
                        </a:cubicBezTo>
                        <a:cubicBezTo>
                          <a:pt x="2760162" y="985251"/>
                          <a:pt x="2578296" y="911723"/>
                          <a:pt x="2371542" y="923330"/>
                        </a:cubicBezTo>
                        <a:cubicBezTo>
                          <a:pt x="2164788" y="934937"/>
                          <a:pt x="1983791" y="911886"/>
                          <a:pt x="1795925" y="923330"/>
                        </a:cubicBezTo>
                        <a:cubicBezTo>
                          <a:pt x="1608059" y="934774"/>
                          <a:pt x="1460077" y="855107"/>
                          <a:pt x="1220308" y="923330"/>
                        </a:cubicBezTo>
                        <a:cubicBezTo>
                          <a:pt x="980539" y="991553"/>
                          <a:pt x="935472" y="897296"/>
                          <a:pt x="679228" y="923330"/>
                        </a:cubicBezTo>
                        <a:cubicBezTo>
                          <a:pt x="422984" y="949364"/>
                          <a:pt x="303242" y="912922"/>
                          <a:pt x="0" y="923330"/>
                        </a:cubicBezTo>
                        <a:cubicBezTo>
                          <a:pt x="-45170" y="802829"/>
                          <a:pt x="40256" y="645154"/>
                          <a:pt x="0" y="480132"/>
                        </a:cubicBezTo>
                        <a:cubicBezTo>
                          <a:pt x="-40256" y="315110"/>
                          <a:pt x="53707" y="116026"/>
                          <a:pt x="0" y="0"/>
                        </a:cubicBezTo>
                        <a:close/>
                      </a:path>
                      <a:path w="3453702" h="923330" stroke="0" extrusionOk="0">
                        <a:moveTo>
                          <a:pt x="0" y="0"/>
                        </a:moveTo>
                        <a:cubicBezTo>
                          <a:pt x="135991" y="-43339"/>
                          <a:pt x="366793" y="28143"/>
                          <a:pt x="575617" y="0"/>
                        </a:cubicBezTo>
                        <a:cubicBezTo>
                          <a:pt x="784441" y="-28143"/>
                          <a:pt x="864254" y="37240"/>
                          <a:pt x="1151234" y="0"/>
                        </a:cubicBezTo>
                        <a:cubicBezTo>
                          <a:pt x="1438214" y="-37240"/>
                          <a:pt x="1421963" y="23886"/>
                          <a:pt x="1657777" y="0"/>
                        </a:cubicBezTo>
                        <a:cubicBezTo>
                          <a:pt x="1893591" y="-23886"/>
                          <a:pt x="1983165" y="10359"/>
                          <a:pt x="2164320" y="0"/>
                        </a:cubicBezTo>
                        <a:cubicBezTo>
                          <a:pt x="2345475" y="-10359"/>
                          <a:pt x="2677553" y="14988"/>
                          <a:pt x="2809011" y="0"/>
                        </a:cubicBezTo>
                        <a:cubicBezTo>
                          <a:pt x="2940469" y="-14988"/>
                          <a:pt x="3298106" y="68402"/>
                          <a:pt x="3453702" y="0"/>
                        </a:cubicBezTo>
                        <a:cubicBezTo>
                          <a:pt x="3463052" y="109034"/>
                          <a:pt x="3444493" y="277613"/>
                          <a:pt x="3453702" y="433965"/>
                        </a:cubicBezTo>
                        <a:cubicBezTo>
                          <a:pt x="3462911" y="590318"/>
                          <a:pt x="3449495" y="739376"/>
                          <a:pt x="3453702" y="923330"/>
                        </a:cubicBezTo>
                        <a:cubicBezTo>
                          <a:pt x="3199712" y="944589"/>
                          <a:pt x="3145096" y="907501"/>
                          <a:pt x="2912622" y="923330"/>
                        </a:cubicBezTo>
                        <a:cubicBezTo>
                          <a:pt x="2680148" y="939159"/>
                          <a:pt x="2466559" y="907317"/>
                          <a:pt x="2267931" y="923330"/>
                        </a:cubicBezTo>
                        <a:cubicBezTo>
                          <a:pt x="2069303" y="939343"/>
                          <a:pt x="1917972" y="886713"/>
                          <a:pt x="1692314" y="923330"/>
                        </a:cubicBezTo>
                        <a:cubicBezTo>
                          <a:pt x="1466656" y="959947"/>
                          <a:pt x="1294976" y="884285"/>
                          <a:pt x="1082160" y="923330"/>
                        </a:cubicBezTo>
                        <a:cubicBezTo>
                          <a:pt x="869344" y="962375"/>
                          <a:pt x="625544" y="867090"/>
                          <a:pt x="506543" y="923330"/>
                        </a:cubicBezTo>
                        <a:cubicBezTo>
                          <a:pt x="387542" y="979570"/>
                          <a:pt x="149848" y="922011"/>
                          <a:pt x="0" y="923330"/>
                        </a:cubicBezTo>
                        <a:cubicBezTo>
                          <a:pt x="-29022" y="695113"/>
                          <a:pt x="32886" y="592834"/>
                          <a:pt x="0" y="461665"/>
                        </a:cubicBezTo>
                        <a:cubicBezTo>
                          <a:pt x="-32886" y="330496"/>
                          <a:pt x="33715" y="94739"/>
                          <a:pt x="0" y="0"/>
                        </a:cubicBezTo>
                        <a:close/>
                      </a:path>
                    </a:pathLst>
                  </a:custGeom>
                  <ask:type>
                    <ask:lineSketchNone/>
                  </ask:type>
                </ask:lineSketchStyleProps>
              </a:ext>
            </a:extLst>
          </a:ln>
        </p:spPr>
        <p:txBody>
          <a:bodyPr wrap="square" rtlCol="0">
            <a:spAutoFit/>
          </a:bodyPr>
          <a:lstStyle/>
          <a:p>
            <a:pPr algn="ctr"/>
            <a:r>
              <a:rPr lang="nl-NL" sz="1400" b="1" dirty="0">
                <a:solidFill>
                  <a:schemeClr val="bg1"/>
                </a:solidFill>
                <a:latin typeface="Times New Roman" panose="02020603050405020304" pitchFamily="18" charset="0"/>
                <a:cs typeface="Times New Roman" panose="02020603050405020304" pitchFamily="18" charset="0"/>
              </a:rPr>
              <a:t>25 en 26 augustus feestavonden  met </a:t>
            </a:r>
            <a:r>
              <a:rPr lang="nl-NL" sz="1400" b="1" dirty="0" err="1">
                <a:solidFill>
                  <a:schemeClr val="bg1"/>
                </a:solidFill>
                <a:latin typeface="Times New Roman" panose="02020603050405020304" pitchFamily="18" charset="0"/>
                <a:cs typeface="Times New Roman" panose="02020603050405020304" pitchFamily="18" charset="0"/>
              </a:rPr>
              <a:t>DJ’s</a:t>
            </a:r>
            <a:endParaRPr lang="nl-NL" sz="1400" b="1" dirty="0">
              <a:solidFill>
                <a:schemeClr val="bg1"/>
              </a:solidFill>
              <a:latin typeface="Times New Roman" panose="02020603050405020304" pitchFamily="18" charset="0"/>
              <a:cs typeface="Times New Roman" panose="02020603050405020304" pitchFamily="18" charset="0"/>
            </a:endParaRPr>
          </a:p>
        </p:txBody>
      </p:sp>
      <p:sp>
        <p:nvSpPr>
          <p:cNvPr id="5" name="Tekstvak 4">
            <a:extLst>
              <a:ext uri="{FF2B5EF4-FFF2-40B4-BE49-F238E27FC236}">
                <a16:creationId xmlns:a16="http://schemas.microsoft.com/office/drawing/2014/main" id="{EBD27BB4-7D05-8795-AABA-71A403906B4B}"/>
              </a:ext>
            </a:extLst>
          </p:cNvPr>
          <p:cNvSpPr txBox="1"/>
          <p:nvPr/>
        </p:nvSpPr>
        <p:spPr>
          <a:xfrm>
            <a:off x="0" y="6469792"/>
            <a:ext cx="5327650" cy="461665"/>
          </a:xfrm>
          <a:prstGeom prst="rect">
            <a:avLst/>
          </a:prstGeom>
          <a:noFill/>
        </p:spPr>
        <p:txBody>
          <a:bodyPr wrap="square">
            <a:spAutoFit/>
          </a:bodyPr>
          <a:lstStyle/>
          <a:p>
            <a:pPr algn="l"/>
            <a:r>
              <a:rPr lang="nl-NL" sz="1200" kern="100" dirty="0">
                <a:effectLst/>
                <a:latin typeface="Times New Roman" panose="02020603050405020304" pitchFamily="18" charset="0"/>
                <a:cs typeface="Times New Roman" panose="02020603050405020304" pitchFamily="18" charset="0"/>
              </a:rPr>
              <a:t>Scheidsrechters: </a:t>
            </a:r>
            <a:r>
              <a:rPr lang="nl-NL" sz="1200" kern="100" dirty="0" err="1">
                <a:effectLst/>
                <a:latin typeface="Times New Roman" panose="02020603050405020304" pitchFamily="18" charset="0"/>
                <a:cs typeface="Times New Roman" panose="02020603050405020304" pitchFamily="18" charset="0"/>
              </a:rPr>
              <a:t>Michey</a:t>
            </a:r>
            <a:r>
              <a:rPr lang="nl-NL" sz="1200" kern="100" dirty="0">
                <a:effectLst/>
                <a:latin typeface="Times New Roman" panose="02020603050405020304" pitchFamily="18" charset="0"/>
                <a:cs typeface="Times New Roman" panose="02020603050405020304" pitchFamily="18" charset="0"/>
              </a:rPr>
              <a:t> Klaassen, Harry Wisseling, Jelle Wisseling, Chris </a:t>
            </a:r>
            <a:r>
              <a:rPr lang="nl-NL" sz="1200" kern="100" dirty="0" err="1">
                <a:effectLst/>
                <a:latin typeface="Times New Roman" panose="02020603050405020304" pitchFamily="18" charset="0"/>
                <a:cs typeface="Times New Roman" panose="02020603050405020304" pitchFamily="18" charset="0"/>
              </a:rPr>
              <a:t>Zoetewey</a:t>
            </a:r>
            <a:r>
              <a:rPr lang="nl-NL" sz="1200" kern="100" dirty="0">
                <a:effectLst/>
                <a:latin typeface="Times New Roman" panose="02020603050405020304" pitchFamily="18" charset="0"/>
                <a:cs typeface="Times New Roman" panose="02020603050405020304" pitchFamily="18" charset="0"/>
              </a:rPr>
              <a:t>. Jan Kees Duijnkerke, Arnold Verdonk.</a:t>
            </a:r>
            <a:endParaRPr lang="nl-NL"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13" name="Tabel 12">
            <a:extLst>
              <a:ext uri="{FF2B5EF4-FFF2-40B4-BE49-F238E27FC236}">
                <a16:creationId xmlns:a16="http://schemas.microsoft.com/office/drawing/2014/main" id="{E59B3045-2177-3AA4-3887-D595A2D1435E}"/>
              </a:ext>
            </a:extLst>
          </p:cNvPr>
          <p:cNvGraphicFramePr>
            <a:graphicFrameLocks noGrp="1"/>
          </p:cNvGraphicFramePr>
          <p:nvPr>
            <p:extLst>
              <p:ext uri="{D42A27DB-BD31-4B8C-83A1-F6EECF244321}">
                <p14:modId xmlns:p14="http://schemas.microsoft.com/office/powerpoint/2010/main" val="3744628321"/>
              </p:ext>
            </p:extLst>
          </p:nvPr>
        </p:nvGraphicFramePr>
        <p:xfrm>
          <a:off x="0" y="3149712"/>
          <a:ext cx="5327650" cy="2988183"/>
        </p:xfrm>
        <a:graphic>
          <a:graphicData uri="http://schemas.openxmlformats.org/drawingml/2006/table">
            <a:tbl>
              <a:tblPr firstRow="1" firstCol="1" bandRow="1">
                <a:tableStyleId>{AF606853-7671-496A-8E4F-DF71F8EC918B}</a:tableStyleId>
              </a:tblPr>
              <a:tblGrid>
                <a:gridCol w="419100">
                  <a:extLst>
                    <a:ext uri="{9D8B030D-6E8A-4147-A177-3AD203B41FA5}">
                      <a16:colId xmlns:a16="http://schemas.microsoft.com/office/drawing/2014/main" val="683934534"/>
                    </a:ext>
                  </a:extLst>
                </a:gridCol>
                <a:gridCol w="2528708">
                  <a:extLst>
                    <a:ext uri="{9D8B030D-6E8A-4147-A177-3AD203B41FA5}">
                      <a16:colId xmlns:a16="http://schemas.microsoft.com/office/drawing/2014/main" val="3851101251"/>
                    </a:ext>
                  </a:extLst>
                </a:gridCol>
                <a:gridCol w="2379842">
                  <a:extLst>
                    <a:ext uri="{9D8B030D-6E8A-4147-A177-3AD203B41FA5}">
                      <a16:colId xmlns:a16="http://schemas.microsoft.com/office/drawing/2014/main" val="1543662029"/>
                    </a:ext>
                  </a:extLst>
                </a:gridCol>
              </a:tblGrid>
              <a:tr h="200882">
                <a:tc>
                  <a:txBody>
                    <a:bodyPr/>
                    <a:lstStyle/>
                    <a:p>
                      <a:pPr>
                        <a:lnSpc>
                          <a:spcPct val="107000"/>
                        </a:lnSpc>
                      </a:pPr>
                      <a:endParaRPr lang="nl-NL" sz="1200" kern="100" dirty="0">
                        <a:effectLst/>
                        <a:latin typeface="Times New Roman" panose="02020603050405020304" pitchFamily="18" charset="0"/>
                        <a:cs typeface="Times New Roman" panose="02020603050405020304" pitchFamily="18" charset="0"/>
                      </a:endParaRPr>
                    </a:p>
                  </a:txBody>
                  <a:tcPr marL="9525" marR="9525" marT="9525" marB="9525"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nl-NL" sz="1200" kern="0" dirty="0">
                          <a:effectLst/>
                          <a:latin typeface="Times New Roman" panose="02020603050405020304" pitchFamily="18" charset="0"/>
                          <a:cs typeface="Times New Roman" panose="02020603050405020304" pitchFamily="18" charset="0"/>
                        </a:rPr>
                        <a:t>Veld 1</a:t>
                      </a:r>
                      <a:endParaRPr lang="nl-NL"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nl-NL" sz="1200" kern="0" dirty="0">
                          <a:effectLst/>
                          <a:latin typeface="Times New Roman" panose="02020603050405020304" pitchFamily="18" charset="0"/>
                          <a:cs typeface="Times New Roman" panose="02020603050405020304" pitchFamily="18" charset="0"/>
                        </a:rPr>
                        <a:t>Veld 2</a:t>
                      </a:r>
                      <a:endParaRPr lang="nl-NL"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1368637"/>
                  </a:ext>
                </a:extLst>
              </a:tr>
              <a:tr h="396075">
                <a:tc>
                  <a:txBody>
                    <a:bodyPr/>
                    <a:lstStyle/>
                    <a:p>
                      <a:pPr algn="ctr">
                        <a:lnSpc>
                          <a:spcPct val="107000"/>
                        </a:lnSpc>
                        <a:spcAft>
                          <a:spcPts val="800"/>
                        </a:spcAft>
                      </a:pPr>
                      <a:r>
                        <a:rPr lang="nl-NL" sz="1200" kern="0" dirty="0">
                          <a:effectLst/>
                          <a:latin typeface="Times New Roman" panose="02020603050405020304" pitchFamily="18" charset="0"/>
                          <a:cs typeface="Times New Roman" panose="02020603050405020304" pitchFamily="18" charset="0"/>
                        </a:rPr>
                        <a:t>18.30</a:t>
                      </a:r>
                      <a:endParaRPr lang="nl-NL"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lnSpc>
                          <a:spcPct val="107000"/>
                        </a:lnSpc>
                        <a:spcAft>
                          <a:spcPts val="800"/>
                        </a:spcAft>
                      </a:pPr>
                      <a:r>
                        <a:rPr lang="nl-NL" sz="1200" kern="0" dirty="0">
                          <a:solidFill>
                            <a:schemeClr val="tx1"/>
                          </a:solidFill>
                          <a:effectLst/>
                          <a:latin typeface="Times New Roman" panose="02020603050405020304" pitchFamily="18" charset="0"/>
                          <a:cs typeface="Times New Roman" panose="02020603050405020304" pitchFamily="18" charset="0"/>
                        </a:rPr>
                        <a:t>Nieuwdorp/Patrijzen Vr 1- </a:t>
                      </a:r>
                      <a:br>
                        <a:rPr lang="nl-NL" sz="1200" kern="0" dirty="0">
                          <a:solidFill>
                            <a:schemeClr val="tx1"/>
                          </a:solidFill>
                          <a:effectLst/>
                          <a:latin typeface="Times New Roman" panose="02020603050405020304" pitchFamily="18" charset="0"/>
                          <a:cs typeface="Times New Roman" panose="02020603050405020304" pitchFamily="18" charset="0"/>
                        </a:rPr>
                      </a:br>
                      <a:r>
                        <a:rPr lang="nl-NL" sz="1200" kern="0" dirty="0" err="1">
                          <a:solidFill>
                            <a:schemeClr val="tx1"/>
                          </a:solidFill>
                          <a:effectLst/>
                          <a:latin typeface="Times New Roman" panose="02020603050405020304" pitchFamily="18" charset="0"/>
                          <a:cs typeface="Times New Roman" panose="02020603050405020304" pitchFamily="18" charset="0"/>
                        </a:rPr>
                        <a:t>DwO</a:t>
                      </a:r>
                      <a:r>
                        <a:rPr lang="nl-NL" sz="1200" kern="0" dirty="0">
                          <a:solidFill>
                            <a:schemeClr val="tx1"/>
                          </a:solidFill>
                          <a:effectLst/>
                          <a:latin typeface="Times New Roman" panose="02020603050405020304" pitchFamily="18" charset="0"/>
                          <a:cs typeface="Times New Roman" panose="02020603050405020304" pitchFamily="18" charset="0"/>
                        </a:rPr>
                        <a:t> 15/Apollo69/</a:t>
                      </a:r>
                      <a:r>
                        <a:rPr lang="nl-NL" sz="1200" kern="0" dirty="0" err="1">
                          <a:solidFill>
                            <a:schemeClr val="tx1"/>
                          </a:solidFill>
                          <a:effectLst/>
                          <a:latin typeface="Times New Roman" panose="02020603050405020304" pitchFamily="18" charset="0"/>
                          <a:cs typeface="Times New Roman" panose="02020603050405020304" pitchFamily="18" charset="0"/>
                        </a:rPr>
                        <a:t>Luctor</a:t>
                      </a:r>
                      <a:r>
                        <a:rPr lang="nl-NL" sz="1200" kern="0" dirty="0">
                          <a:solidFill>
                            <a:schemeClr val="tx1"/>
                          </a:solidFill>
                          <a:effectLst/>
                          <a:latin typeface="Times New Roman" panose="02020603050405020304" pitchFamily="18" charset="0"/>
                          <a:cs typeface="Times New Roman" panose="02020603050405020304" pitchFamily="18" charset="0"/>
                        </a:rPr>
                        <a:t> </a:t>
                      </a:r>
                      <a:r>
                        <a:rPr lang="nl-NL" sz="1200" kern="0" dirty="0" err="1">
                          <a:solidFill>
                            <a:schemeClr val="tx1"/>
                          </a:solidFill>
                          <a:effectLst/>
                          <a:latin typeface="Times New Roman" panose="02020603050405020304" pitchFamily="18" charset="0"/>
                          <a:cs typeface="Times New Roman" panose="02020603050405020304" pitchFamily="18" charset="0"/>
                        </a:rPr>
                        <a:t>Hkz</a:t>
                      </a:r>
                      <a:r>
                        <a:rPr lang="nl-NL" sz="1200" kern="0" dirty="0">
                          <a:solidFill>
                            <a:schemeClr val="tx1"/>
                          </a:solidFill>
                          <a:effectLst/>
                          <a:latin typeface="Times New Roman" panose="02020603050405020304" pitchFamily="18" charset="0"/>
                          <a:cs typeface="Times New Roman" panose="02020603050405020304" pitchFamily="18" charset="0"/>
                        </a:rPr>
                        <a:t> Vr 2</a:t>
                      </a:r>
                      <a:endParaRPr lang="nl-NL" sz="1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nl-NL" sz="1200" kern="0" dirty="0">
                          <a:solidFill>
                            <a:schemeClr val="tx1"/>
                          </a:solidFill>
                          <a:effectLst/>
                          <a:latin typeface="Times New Roman" panose="02020603050405020304" pitchFamily="18" charset="0"/>
                          <a:cs typeface="Times New Roman" panose="02020603050405020304" pitchFamily="18" charset="0"/>
                        </a:rPr>
                        <a:t>Terneuzen Vr 1- </a:t>
                      </a:r>
                      <a:br>
                        <a:rPr lang="nl-NL" sz="1200" kern="0" dirty="0">
                          <a:solidFill>
                            <a:schemeClr val="tx1"/>
                          </a:solidFill>
                          <a:effectLst/>
                          <a:latin typeface="Times New Roman" panose="02020603050405020304" pitchFamily="18" charset="0"/>
                          <a:cs typeface="Times New Roman" panose="02020603050405020304" pitchFamily="18" charset="0"/>
                        </a:rPr>
                      </a:br>
                      <a:r>
                        <a:rPr lang="nl-NL" sz="1200" kern="0" dirty="0">
                          <a:solidFill>
                            <a:schemeClr val="tx1"/>
                          </a:solidFill>
                          <a:effectLst/>
                          <a:latin typeface="Times New Roman" panose="02020603050405020304" pitchFamily="18" charset="0"/>
                          <a:cs typeface="Times New Roman" panose="02020603050405020304" pitchFamily="18" charset="0"/>
                        </a:rPr>
                        <a:t>HKW 21/VCK Vr 1</a:t>
                      </a:r>
                      <a:endParaRPr lang="nl-NL" sz="1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6159333"/>
                  </a:ext>
                </a:extLst>
              </a:tr>
              <a:tr h="388197">
                <a:tc>
                  <a:txBody>
                    <a:bodyPr/>
                    <a:lstStyle/>
                    <a:p>
                      <a:pPr algn="ctr">
                        <a:lnSpc>
                          <a:spcPct val="107000"/>
                        </a:lnSpc>
                        <a:spcAft>
                          <a:spcPts val="800"/>
                        </a:spcAft>
                      </a:pPr>
                      <a:r>
                        <a:rPr lang="nl-NL" sz="1200" kern="0" dirty="0">
                          <a:effectLst/>
                          <a:latin typeface="Times New Roman" panose="02020603050405020304" pitchFamily="18" charset="0"/>
                          <a:cs typeface="Times New Roman" panose="02020603050405020304" pitchFamily="18" charset="0"/>
                        </a:rPr>
                        <a:t>18.50</a:t>
                      </a:r>
                      <a:endParaRPr lang="nl-NL"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lnSpc>
                          <a:spcPct val="107000"/>
                        </a:lnSpc>
                        <a:spcAft>
                          <a:spcPts val="800"/>
                        </a:spcAft>
                      </a:pPr>
                      <a:r>
                        <a:rPr lang="nl-NL" sz="1200" kern="0" dirty="0">
                          <a:solidFill>
                            <a:schemeClr val="tx1"/>
                          </a:solidFill>
                          <a:effectLst/>
                          <a:latin typeface="Times New Roman" panose="02020603050405020304" pitchFamily="18" charset="0"/>
                          <a:cs typeface="Times New Roman" panose="02020603050405020304" pitchFamily="18" charset="0"/>
                        </a:rPr>
                        <a:t>DKS Vr 1- </a:t>
                      </a:r>
                      <a:br>
                        <a:rPr lang="nl-NL" sz="1200" kern="0" dirty="0">
                          <a:solidFill>
                            <a:schemeClr val="tx1"/>
                          </a:solidFill>
                          <a:effectLst/>
                          <a:latin typeface="Times New Roman" panose="02020603050405020304" pitchFamily="18" charset="0"/>
                          <a:cs typeface="Times New Roman" panose="02020603050405020304" pitchFamily="18" charset="0"/>
                        </a:rPr>
                      </a:br>
                      <a:r>
                        <a:rPr lang="nl-NL" sz="1200" kern="0" dirty="0">
                          <a:solidFill>
                            <a:schemeClr val="tx1"/>
                          </a:solidFill>
                          <a:effectLst/>
                          <a:latin typeface="Times New Roman" panose="02020603050405020304" pitchFamily="18" charset="0"/>
                          <a:cs typeface="Times New Roman" panose="02020603050405020304" pitchFamily="18" charset="0"/>
                        </a:rPr>
                        <a:t>SVOD 22 Vr 1</a:t>
                      </a:r>
                      <a:endParaRPr lang="nl-NL" sz="1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200" kern="0">
                          <a:solidFill>
                            <a:schemeClr val="tx1"/>
                          </a:solidFill>
                          <a:effectLst/>
                          <a:latin typeface="Times New Roman" panose="02020603050405020304" pitchFamily="18" charset="0"/>
                          <a:cs typeface="Times New Roman" panose="02020603050405020304" pitchFamily="18" charset="0"/>
                        </a:rPr>
                        <a:t>DwO15/Apollo69/Luctor Hkz Vr 1-</a:t>
                      </a:r>
                      <a:br>
                        <a:rPr lang="en-US" sz="1200" kern="0">
                          <a:solidFill>
                            <a:schemeClr val="tx1"/>
                          </a:solidFill>
                          <a:effectLst/>
                          <a:latin typeface="Times New Roman" panose="02020603050405020304" pitchFamily="18" charset="0"/>
                          <a:cs typeface="Times New Roman" panose="02020603050405020304" pitchFamily="18" charset="0"/>
                        </a:rPr>
                      </a:br>
                      <a:r>
                        <a:rPr lang="nl-NL" sz="1200" kern="0">
                          <a:solidFill>
                            <a:schemeClr val="tx1"/>
                          </a:solidFill>
                          <a:effectLst/>
                          <a:latin typeface="Times New Roman" panose="02020603050405020304" pitchFamily="18" charset="0"/>
                          <a:cs typeface="Times New Roman" panose="02020603050405020304" pitchFamily="18" charset="0"/>
                        </a:rPr>
                        <a:t>Graauw/HVV 24 Vr 1</a:t>
                      </a:r>
                      <a:endParaRPr lang="nl-NL" sz="1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4623485"/>
                  </a:ext>
                </a:extLst>
              </a:tr>
              <a:tr h="388197">
                <a:tc>
                  <a:txBody>
                    <a:bodyPr/>
                    <a:lstStyle/>
                    <a:p>
                      <a:pPr algn="ctr">
                        <a:lnSpc>
                          <a:spcPct val="107000"/>
                        </a:lnSpc>
                        <a:spcAft>
                          <a:spcPts val="800"/>
                        </a:spcAft>
                      </a:pPr>
                      <a:r>
                        <a:rPr lang="nl-NL" sz="1200" kern="0" dirty="0">
                          <a:effectLst/>
                          <a:latin typeface="Times New Roman" panose="02020603050405020304" pitchFamily="18" charset="0"/>
                          <a:cs typeface="Times New Roman" panose="02020603050405020304" pitchFamily="18" charset="0"/>
                        </a:rPr>
                        <a:t>19.10</a:t>
                      </a:r>
                      <a:endParaRPr lang="nl-NL"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lnSpc>
                          <a:spcPct val="107000"/>
                        </a:lnSpc>
                        <a:spcAft>
                          <a:spcPts val="800"/>
                        </a:spcAft>
                      </a:pPr>
                      <a:r>
                        <a:rPr lang="nl-NL" sz="1200" kern="0" dirty="0">
                          <a:solidFill>
                            <a:schemeClr val="tx1"/>
                          </a:solidFill>
                          <a:effectLst/>
                          <a:latin typeface="Times New Roman" panose="02020603050405020304" pitchFamily="18" charset="0"/>
                          <a:cs typeface="Times New Roman" panose="02020603050405020304" pitchFamily="18" charset="0"/>
                        </a:rPr>
                        <a:t>Terneuzen Vr 1- </a:t>
                      </a:r>
                      <a:br>
                        <a:rPr lang="nl-NL" sz="1200" kern="0" dirty="0">
                          <a:solidFill>
                            <a:schemeClr val="tx1"/>
                          </a:solidFill>
                          <a:effectLst/>
                          <a:latin typeface="Times New Roman" panose="02020603050405020304" pitchFamily="18" charset="0"/>
                          <a:cs typeface="Times New Roman" panose="02020603050405020304" pitchFamily="18" charset="0"/>
                        </a:rPr>
                      </a:br>
                      <a:r>
                        <a:rPr lang="nl-NL" sz="1200" kern="0" dirty="0">
                          <a:solidFill>
                            <a:schemeClr val="tx1"/>
                          </a:solidFill>
                          <a:effectLst/>
                          <a:latin typeface="Times New Roman" panose="02020603050405020304" pitchFamily="18" charset="0"/>
                          <a:cs typeface="Times New Roman" panose="02020603050405020304" pitchFamily="18" charset="0"/>
                        </a:rPr>
                        <a:t>Nieuwdorp/Patrijzen Vr 1</a:t>
                      </a:r>
                      <a:endParaRPr lang="nl-NL" sz="1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200" kern="0" dirty="0">
                          <a:solidFill>
                            <a:schemeClr val="tx1"/>
                          </a:solidFill>
                          <a:effectLst/>
                          <a:latin typeface="Times New Roman" panose="02020603050405020304" pitchFamily="18" charset="0"/>
                          <a:cs typeface="Times New Roman" panose="02020603050405020304" pitchFamily="18" charset="0"/>
                        </a:rPr>
                        <a:t>DwO 15/Apollo69/</a:t>
                      </a:r>
                      <a:r>
                        <a:rPr lang="en-US" sz="1200" kern="0" dirty="0" err="1">
                          <a:solidFill>
                            <a:schemeClr val="tx1"/>
                          </a:solidFill>
                          <a:effectLst/>
                          <a:latin typeface="Times New Roman" panose="02020603050405020304" pitchFamily="18" charset="0"/>
                          <a:cs typeface="Times New Roman" panose="02020603050405020304" pitchFamily="18" charset="0"/>
                        </a:rPr>
                        <a:t>Luctor</a:t>
                      </a:r>
                      <a:r>
                        <a:rPr lang="en-US" sz="1200" kern="0" dirty="0">
                          <a:solidFill>
                            <a:schemeClr val="tx1"/>
                          </a:solidFill>
                          <a:effectLst/>
                          <a:latin typeface="Times New Roman" panose="02020603050405020304" pitchFamily="18" charset="0"/>
                          <a:cs typeface="Times New Roman" panose="02020603050405020304" pitchFamily="18" charset="0"/>
                        </a:rPr>
                        <a:t> </a:t>
                      </a:r>
                      <a:r>
                        <a:rPr lang="en-US" sz="1200" kern="0" dirty="0" err="1">
                          <a:solidFill>
                            <a:schemeClr val="tx1"/>
                          </a:solidFill>
                          <a:effectLst/>
                          <a:latin typeface="Times New Roman" panose="02020603050405020304" pitchFamily="18" charset="0"/>
                          <a:cs typeface="Times New Roman" panose="02020603050405020304" pitchFamily="18" charset="0"/>
                        </a:rPr>
                        <a:t>Hkz</a:t>
                      </a:r>
                      <a:r>
                        <a:rPr lang="en-US" sz="1200" kern="0" dirty="0">
                          <a:solidFill>
                            <a:schemeClr val="tx1"/>
                          </a:solidFill>
                          <a:effectLst/>
                          <a:latin typeface="Times New Roman" panose="02020603050405020304" pitchFamily="18" charset="0"/>
                          <a:cs typeface="Times New Roman" panose="02020603050405020304" pitchFamily="18" charset="0"/>
                        </a:rPr>
                        <a:t> </a:t>
                      </a:r>
                      <a:r>
                        <a:rPr lang="en-US" sz="1200" kern="0" dirty="0" err="1">
                          <a:solidFill>
                            <a:schemeClr val="tx1"/>
                          </a:solidFill>
                          <a:effectLst/>
                          <a:latin typeface="Times New Roman" panose="02020603050405020304" pitchFamily="18" charset="0"/>
                          <a:cs typeface="Times New Roman" panose="02020603050405020304" pitchFamily="18" charset="0"/>
                        </a:rPr>
                        <a:t>Vr</a:t>
                      </a:r>
                      <a:r>
                        <a:rPr lang="en-US" sz="1200" kern="0" dirty="0">
                          <a:solidFill>
                            <a:schemeClr val="tx1"/>
                          </a:solidFill>
                          <a:effectLst/>
                          <a:latin typeface="Times New Roman" panose="02020603050405020304" pitchFamily="18" charset="0"/>
                          <a:cs typeface="Times New Roman" panose="02020603050405020304" pitchFamily="18" charset="0"/>
                        </a:rPr>
                        <a:t> 2- </a:t>
                      </a:r>
                      <a:br>
                        <a:rPr lang="en-US" sz="1200" kern="0" dirty="0">
                          <a:solidFill>
                            <a:schemeClr val="tx1"/>
                          </a:solidFill>
                          <a:effectLst/>
                          <a:latin typeface="Times New Roman" panose="02020603050405020304" pitchFamily="18" charset="0"/>
                          <a:cs typeface="Times New Roman" panose="02020603050405020304" pitchFamily="18" charset="0"/>
                        </a:rPr>
                      </a:br>
                      <a:r>
                        <a:rPr lang="en-US" sz="1200" kern="0" dirty="0">
                          <a:solidFill>
                            <a:schemeClr val="tx1"/>
                          </a:solidFill>
                          <a:effectLst/>
                          <a:latin typeface="Times New Roman" panose="02020603050405020304" pitchFamily="18" charset="0"/>
                          <a:cs typeface="Times New Roman" panose="02020603050405020304" pitchFamily="18" charset="0"/>
                        </a:rPr>
                        <a:t>HKW 21/VCK </a:t>
                      </a:r>
                      <a:r>
                        <a:rPr lang="en-US" sz="1200" kern="0" dirty="0" err="1">
                          <a:solidFill>
                            <a:schemeClr val="tx1"/>
                          </a:solidFill>
                          <a:effectLst/>
                          <a:latin typeface="Times New Roman" panose="02020603050405020304" pitchFamily="18" charset="0"/>
                          <a:cs typeface="Times New Roman" panose="02020603050405020304" pitchFamily="18" charset="0"/>
                        </a:rPr>
                        <a:t>Vr</a:t>
                      </a:r>
                      <a:r>
                        <a:rPr lang="en-US" sz="1200" kern="0" dirty="0">
                          <a:solidFill>
                            <a:schemeClr val="tx1"/>
                          </a:solidFill>
                          <a:effectLst/>
                          <a:latin typeface="Times New Roman" panose="02020603050405020304" pitchFamily="18" charset="0"/>
                          <a:cs typeface="Times New Roman" panose="02020603050405020304" pitchFamily="18" charset="0"/>
                        </a:rPr>
                        <a:t> 1</a:t>
                      </a:r>
                      <a:endParaRPr lang="nl-NL" sz="1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4835325"/>
                  </a:ext>
                </a:extLst>
              </a:tr>
              <a:tr h="388197">
                <a:tc>
                  <a:txBody>
                    <a:bodyPr/>
                    <a:lstStyle/>
                    <a:p>
                      <a:pPr algn="ctr">
                        <a:lnSpc>
                          <a:spcPct val="107000"/>
                        </a:lnSpc>
                        <a:spcAft>
                          <a:spcPts val="800"/>
                        </a:spcAft>
                      </a:pPr>
                      <a:r>
                        <a:rPr lang="nl-NL" sz="1200" kern="0" dirty="0">
                          <a:effectLst/>
                          <a:latin typeface="Times New Roman" panose="02020603050405020304" pitchFamily="18" charset="0"/>
                          <a:cs typeface="Times New Roman" panose="02020603050405020304" pitchFamily="18" charset="0"/>
                        </a:rPr>
                        <a:t>19.30</a:t>
                      </a:r>
                      <a:endParaRPr lang="nl-NL"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lnSpc>
                          <a:spcPct val="107000"/>
                        </a:lnSpc>
                        <a:spcAft>
                          <a:spcPts val="800"/>
                        </a:spcAft>
                      </a:pPr>
                      <a:r>
                        <a:rPr lang="en-US" sz="1200" kern="0" dirty="0">
                          <a:solidFill>
                            <a:schemeClr val="tx1"/>
                          </a:solidFill>
                          <a:effectLst/>
                          <a:latin typeface="Times New Roman" panose="02020603050405020304" pitchFamily="18" charset="0"/>
                          <a:cs typeface="Times New Roman" panose="02020603050405020304" pitchFamily="18" charset="0"/>
                        </a:rPr>
                        <a:t>DwO15/Apollo69/</a:t>
                      </a:r>
                      <a:r>
                        <a:rPr lang="en-US" sz="1200" kern="0" dirty="0" err="1">
                          <a:solidFill>
                            <a:schemeClr val="tx1"/>
                          </a:solidFill>
                          <a:effectLst/>
                          <a:latin typeface="Times New Roman" panose="02020603050405020304" pitchFamily="18" charset="0"/>
                          <a:cs typeface="Times New Roman" panose="02020603050405020304" pitchFamily="18" charset="0"/>
                        </a:rPr>
                        <a:t>Luctor</a:t>
                      </a:r>
                      <a:r>
                        <a:rPr lang="en-US" sz="1200" kern="0" dirty="0">
                          <a:solidFill>
                            <a:schemeClr val="tx1"/>
                          </a:solidFill>
                          <a:effectLst/>
                          <a:latin typeface="Times New Roman" panose="02020603050405020304" pitchFamily="18" charset="0"/>
                          <a:cs typeface="Times New Roman" panose="02020603050405020304" pitchFamily="18" charset="0"/>
                        </a:rPr>
                        <a:t> </a:t>
                      </a:r>
                      <a:r>
                        <a:rPr lang="en-US" sz="1200" kern="0" dirty="0" err="1">
                          <a:solidFill>
                            <a:schemeClr val="tx1"/>
                          </a:solidFill>
                          <a:effectLst/>
                          <a:latin typeface="Times New Roman" panose="02020603050405020304" pitchFamily="18" charset="0"/>
                          <a:cs typeface="Times New Roman" panose="02020603050405020304" pitchFamily="18" charset="0"/>
                        </a:rPr>
                        <a:t>Hkz</a:t>
                      </a:r>
                      <a:r>
                        <a:rPr lang="en-US" sz="1200" kern="0" dirty="0">
                          <a:solidFill>
                            <a:schemeClr val="tx1"/>
                          </a:solidFill>
                          <a:effectLst/>
                          <a:latin typeface="Times New Roman" panose="02020603050405020304" pitchFamily="18" charset="0"/>
                          <a:cs typeface="Times New Roman" panose="02020603050405020304" pitchFamily="18" charset="0"/>
                        </a:rPr>
                        <a:t> </a:t>
                      </a:r>
                      <a:r>
                        <a:rPr lang="en-US" sz="1200" kern="0" dirty="0" err="1">
                          <a:solidFill>
                            <a:schemeClr val="tx1"/>
                          </a:solidFill>
                          <a:effectLst/>
                          <a:latin typeface="Times New Roman" panose="02020603050405020304" pitchFamily="18" charset="0"/>
                          <a:cs typeface="Times New Roman" panose="02020603050405020304" pitchFamily="18" charset="0"/>
                        </a:rPr>
                        <a:t>Vr</a:t>
                      </a:r>
                      <a:r>
                        <a:rPr lang="en-US" sz="1200" kern="0" dirty="0">
                          <a:solidFill>
                            <a:schemeClr val="tx1"/>
                          </a:solidFill>
                          <a:effectLst/>
                          <a:latin typeface="Times New Roman" panose="02020603050405020304" pitchFamily="18" charset="0"/>
                          <a:cs typeface="Times New Roman" panose="02020603050405020304" pitchFamily="18" charset="0"/>
                        </a:rPr>
                        <a:t> 1- </a:t>
                      </a:r>
                      <a:br>
                        <a:rPr lang="nl-NL" sz="1200" kern="0" dirty="0">
                          <a:solidFill>
                            <a:schemeClr val="tx1"/>
                          </a:solidFill>
                          <a:effectLst/>
                          <a:latin typeface="Times New Roman" panose="02020603050405020304" pitchFamily="18" charset="0"/>
                          <a:cs typeface="Times New Roman" panose="02020603050405020304" pitchFamily="18" charset="0"/>
                        </a:rPr>
                      </a:br>
                      <a:r>
                        <a:rPr lang="nl-NL" sz="1200" kern="0" dirty="0">
                          <a:solidFill>
                            <a:schemeClr val="tx1"/>
                          </a:solidFill>
                          <a:effectLst/>
                          <a:latin typeface="Times New Roman" panose="02020603050405020304" pitchFamily="18" charset="0"/>
                          <a:cs typeface="Times New Roman" panose="02020603050405020304" pitchFamily="18" charset="0"/>
                        </a:rPr>
                        <a:t>DKS Vr 1</a:t>
                      </a:r>
                      <a:endParaRPr lang="nl-NL" sz="1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nl-NL" sz="1200" kern="0" dirty="0">
                          <a:solidFill>
                            <a:schemeClr val="tx1"/>
                          </a:solidFill>
                          <a:effectLst/>
                          <a:latin typeface="Times New Roman" panose="02020603050405020304" pitchFamily="18" charset="0"/>
                          <a:cs typeface="Times New Roman" panose="02020603050405020304" pitchFamily="18" charset="0"/>
                        </a:rPr>
                        <a:t>SVOD 22 Vr 1- </a:t>
                      </a:r>
                      <a:br>
                        <a:rPr lang="nl-NL" sz="1200" kern="0" dirty="0">
                          <a:solidFill>
                            <a:schemeClr val="tx1"/>
                          </a:solidFill>
                          <a:effectLst/>
                          <a:latin typeface="Times New Roman" panose="02020603050405020304" pitchFamily="18" charset="0"/>
                          <a:cs typeface="Times New Roman" panose="02020603050405020304" pitchFamily="18" charset="0"/>
                        </a:rPr>
                      </a:br>
                      <a:r>
                        <a:rPr lang="nl-NL" sz="1200" kern="0" dirty="0">
                          <a:solidFill>
                            <a:schemeClr val="tx1"/>
                          </a:solidFill>
                          <a:effectLst/>
                          <a:latin typeface="Times New Roman" panose="02020603050405020304" pitchFamily="18" charset="0"/>
                          <a:cs typeface="Times New Roman" panose="02020603050405020304" pitchFamily="18" charset="0"/>
                        </a:rPr>
                        <a:t>Graauw/HVV 24 Vr 1</a:t>
                      </a:r>
                      <a:endParaRPr lang="nl-NL" sz="1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7082121"/>
                  </a:ext>
                </a:extLst>
              </a:tr>
              <a:tr h="388197">
                <a:tc>
                  <a:txBody>
                    <a:bodyPr/>
                    <a:lstStyle/>
                    <a:p>
                      <a:pPr algn="ctr">
                        <a:lnSpc>
                          <a:spcPct val="107000"/>
                        </a:lnSpc>
                        <a:spcAft>
                          <a:spcPts val="800"/>
                        </a:spcAft>
                      </a:pPr>
                      <a:r>
                        <a:rPr lang="nl-NL" sz="1200" kern="0" dirty="0">
                          <a:effectLst/>
                          <a:latin typeface="Times New Roman" panose="02020603050405020304" pitchFamily="18" charset="0"/>
                          <a:cs typeface="Times New Roman" panose="02020603050405020304" pitchFamily="18" charset="0"/>
                        </a:rPr>
                        <a:t>19.50</a:t>
                      </a:r>
                      <a:endParaRPr lang="nl-NL"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lnSpc>
                          <a:spcPct val="107000"/>
                        </a:lnSpc>
                        <a:spcAft>
                          <a:spcPts val="800"/>
                        </a:spcAft>
                      </a:pPr>
                      <a:r>
                        <a:rPr lang="nl-NL" sz="1200" kern="0" dirty="0">
                          <a:solidFill>
                            <a:schemeClr val="tx1"/>
                          </a:solidFill>
                          <a:effectLst/>
                          <a:latin typeface="Times New Roman" panose="02020603050405020304" pitchFamily="18" charset="0"/>
                          <a:cs typeface="Times New Roman" panose="02020603050405020304" pitchFamily="18" charset="0"/>
                        </a:rPr>
                        <a:t>Nieuwdorp/Patrijzen Vr 1- </a:t>
                      </a:r>
                      <a:br>
                        <a:rPr lang="nl-NL" sz="1200" kern="0" dirty="0">
                          <a:solidFill>
                            <a:schemeClr val="tx1"/>
                          </a:solidFill>
                          <a:effectLst/>
                          <a:latin typeface="Times New Roman" panose="02020603050405020304" pitchFamily="18" charset="0"/>
                          <a:cs typeface="Times New Roman" panose="02020603050405020304" pitchFamily="18" charset="0"/>
                        </a:rPr>
                      </a:br>
                      <a:r>
                        <a:rPr lang="nl-NL" sz="1200" kern="0" dirty="0">
                          <a:solidFill>
                            <a:schemeClr val="tx1"/>
                          </a:solidFill>
                          <a:effectLst/>
                          <a:latin typeface="Times New Roman" panose="02020603050405020304" pitchFamily="18" charset="0"/>
                          <a:cs typeface="Times New Roman" panose="02020603050405020304" pitchFamily="18" charset="0"/>
                        </a:rPr>
                        <a:t>HKW 21/VCK Vr 1</a:t>
                      </a:r>
                      <a:endParaRPr lang="nl-NL" sz="1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nl-NL" sz="1200" kern="0" dirty="0" err="1">
                          <a:solidFill>
                            <a:schemeClr val="tx1"/>
                          </a:solidFill>
                          <a:effectLst/>
                          <a:latin typeface="Times New Roman" panose="02020603050405020304" pitchFamily="18" charset="0"/>
                          <a:cs typeface="Times New Roman" panose="02020603050405020304" pitchFamily="18" charset="0"/>
                        </a:rPr>
                        <a:t>DwO</a:t>
                      </a:r>
                      <a:r>
                        <a:rPr lang="nl-NL" sz="1200" kern="0" dirty="0">
                          <a:solidFill>
                            <a:schemeClr val="tx1"/>
                          </a:solidFill>
                          <a:effectLst/>
                          <a:latin typeface="Times New Roman" panose="02020603050405020304" pitchFamily="18" charset="0"/>
                          <a:cs typeface="Times New Roman" panose="02020603050405020304" pitchFamily="18" charset="0"/>
                        </a:rPr>
                        <a:t> 15/Apollo69/</a:t>
                      </a:r>
                      <a:r>
                        <a:rPr lang="nl-NL" sz="1200" kern="0" dirty="0" err="1">
                          <a:solidFill>
                            <a:schemeClr val="tx1"/>
                          </a:solidFill>
                          <a:effectLst/>
                          <a:latin typeface="Times New Roman" panose="02020603050405020304" pitchFamily="18" charset="0"/>
                          <a:cs typeface="Times New Roman" panose="02020603050405020304" pitchFamily="18" charset="0"/>
                        </a:rPr>
                        <a:t>Luctor</a:t>
                      </a:r>
                      <a:r>
                        <a:rPr lang="nl-NL" sz="1200" kern="0" dirty="0">
                          <a:solidFill>
                            <a:schemeClr val="tx1"/>
                          </a:solidFill>
                          <a:effectLst/>
                          <a:latin typeface="Times New Roman" panose="02020603050405020304" pitchFamily="18" charset="0"/>
                          <a:cs typeface="Times New Roman" panose="02020603050405020304" pitchFamily="18" charset="0"/>
                        </a:rPr>
                        <a:t> </a:t>
                      </a:r>
                      <a:r>
                        <a:rPr lang="nl-NL" sz="1200" kern="0" dirty="0" err="1">
                          <a:solidFill>
                            <a:schemeClr val="tx1"/>
                          </a:solidFill>
                          <a:effectLst/>
                          <a:latin typeface="Times New Roman" panose="02020603050405020304" pitchFamily="18" charset="0"/>
                          <a:cs typeface="Times New Roman" panose="02020603050405020304" pitchFamily="18" charset="0"/>
                        </a:rPr>
                        <a:t>Hkz</a:t>
                      </a:r>
                      <a:r>
                        <a:rPr lang="nl-NL" sz="1200" kern="0" dirty="0">
                          <a:solidFill>
                            <a:schemeClr val="tx1"/>
                          </a:solidFill>
                          <a:effectLst/>
                          <a:latin typeface="Times New Roman" panose="02020603050405020304" pitchFamily="18" charset="0"/>
                          <a:cs typeface="Times New Roman" panose="02020603050405020304" pitchFamily="18" charset="0"/>
                        </a:rPr>
                        <a:t> Vr 2- </a:t>
                      </a:r>
                      <a:br>
                        <a:rPr lang="nl-NL" sz="1200" kern="0" dirty="0">
                          <a:solidFill>
                            <a:schemeClr val="tx1"/>
                          </a:solidFill>
                          <a:effectLst/>
                          <a:latin typeface="Times New Roman" panose="02020603050405020304" pitchFamily="18" charset="0"/>
                          <a:cs typeface="Times New Roman" panose="02020603050405020304" pitchFamily="18" charset="0"/>
                        </a:rPr>
                      </a:br>
                      <a:r>
                        <a:rPr lang="nl-NL" sz="1200" kern="0" dirty="0">
                          <a:solidFill>
                            <a:schemeClr val="tx1"/>
                          </a:solidFill>
                          <a:effectLst/>
                          <a:latin typeface="Times New Roman" panose="02020603050405020304" pitchFamily="18" charset="0"/>
                          <a:cs typeface="Times New Roman" panose="02020603050405020304" pitchFamily="18" charset="0"/>
                        </a:rPr>
                        <a:t>Terneuzen Vr 1</a:t>
                      </a:r>
                      <a:endParaRPr lang="nl-NL" sz="1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2157802"/>
                  </a:ext>
                </a:extLst>
              </a:tr>
              <a:tr h="388197">
                <a:tc>
                  <a:txBody>
                    <a:bodyPr/>
                    <a:lstStyle/>
                    <a:p>
                      <a:pPr algn="ctr">
                        <a:lnSpc>
                          <a:spcPct val="107000"/>
                        </a:lnSpc>
                        <a:spcAft>
                          <a:spcPts val="800"/>
                        </a:spcAft>
                      </a:pPr>
                      <a:r>
                        <a:rPr lang="nl-NL" sz="1200" kern="0" dirty="0">
                          <a:effectLst/>
                          <a:latin typeface="Times New Roman" panose="02020603050405020304" pitchFamily="18" charset="0"/>
                          <a:cs typeface="Times New Roman" panose="02020603050405020304" pitchFamily="18" charset="0"/>
                        </a:rPr>
                        <a:t>20.10</a:t>
                      </a:r>
                      <a:endParaRPr lang="nl-NL"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lnSpc>
                          <a:spcPct val="107000"/>
                        </a:lnSpc>
                        <a:spcAft>
                          <a:spcPts val="800"/>
                        </a:spcAft>
                      </a:pPr>
                      <a:r>
                        <a:rPr lang="nl-NL" sz="1200" kern="0" dirty="0">
                          <a:solidFill>
                            <a:schemeClr val="tx1"/>
                          </a:solidFill>
                          <a:effectLst/>
                          <a:latin typeface="Times New Roman" panose="02020603050405020304" pitchFamily="18" charset="0"/>
                          <a:cs typeface="Times New Roman" panose="02020603050405020304" pitchFamily="18" charset="0"/>
                        </a:rPr>
                        <a:t>DKS Vr 1- </a:t>
                      </a:r>
                      <a:br>
                        <a:rPr lang="nl-NL" sz="1200" kern="0" dirty="0">
                          <a:solidFill>
                            <a:schemeClr val="tx1"/>
                          </a:solidFill>
                          <a:effectLst/>
                          <a:latin typeface="Times New Roman" panose="02020603050405020304" pitchFamily="18" charset="0"/>
                          <a:cs typeface="Times New Roman" panose="02020603050405020304" pitchFamily="18" charset="0"/>
                        </a:rPr>
                      </a:br>
                      <a:r>
                        <a:rPr lang="nl-NL" sz="1200" kern="0" dirty="0">
                          <a:solidFill>
                            <a:schemeClr val="tx1"/>
                          </a:solidFill>
                          <a:effectLst/>
                          <a:latin typeface="Times New Roman" panose="02020603050405020304" pitchFamily="18" charset="0"/>
                          <a:cs typeface="Times New Roman" panose="02020603050405020304" pitchFamily="18" charset="0"/>
                        </a:rPr>
                        <a:t>Graauw/HVV 24 Vr 1</a:t>
                      </a:r>
                      <a:endParaRPr lang="nl-NL" sz="1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200" kern="0" dirty="0">
                          <a:solidFill>
                            <a:schemeClr val="tx1"/>
                          </a:solidFill>
                          <a:effectLst/>
                          <a:latin typeface="Times New Roman" panose="02020603050405020304" pitchFamily="18" charset="0"/>
                          <a:cs typeface="Times New Roman" panose="02020603050405020304" pitchFamily="18" charset="0"/>
                        </a:rPr>
                        <a:t>SVOD 22 </a:t>
                      </a:r>
                      <a:r>
                        <a:rPr lang="en-US" sz="1200" kern="0" dirty="0" err="1">
                          <a:solidFill>
                            <a:schemeClr val="tx1"/>
                          </a:solidFill>
                          <a:effectLst/>
                          <a:latin typeface="Times New Roman" panose="02020603050405020304" pitchFamily="18" charset="0"/>
                          <a:cs typeface="Times New Roman" panose="02020603050405020304" pitchFamily="18" charset="0"/>
                        </a:rPr>
                        <a:t>Vr</a:t>
                      </a:r>
                      <a:r>
                        <a:rPr lang="en-US" sz="1200" kern="0" dirty="0">
                          <a:solidFill>
                            <a:schemeClr val="tx1"/>
                          </a:solidFill>
                          <a:effectLst/>
                          <a:latin typeface="Times New Roman" panose="02020603050405020304" pitchFamily="18" charset="0"/>
                          <a:cs typeface="Times New Roman" panose="02020603050405020304" pitchFamily="18" charset="0"/>
                        </a:rPr>
                        <a:t> 1- </a:t>
                      </a:r>
                      <a:br>
                        <a:rPr lang="en-US" sz="1200" kern="0" dirty="0">
                          <a:solidFill>
                            <a:schemeClr val="tx1"/>
                          </a:solidFill>
                          <a:effectLst/>
                          <a:latin typeface="Times New Roman" panose="02020603050405020304" pitchFamily="18" charset="0"/>
                          <a:cs typeface="Times New Roman" panose="02020603050405020304" pitchFamily="18" charset="0"/>
                        </a:rPr>
                      </a:br>
                      <a:r>
                        <a:rPr lang="en-US" sz="1200" kern="0" dirty="0">
                          <a:solidFill>
                            <a:schemeClr val="tx1"/>
                          </a:solidFill>
                          <a:effectLst/>
                          <a:latin typeface="Times New Roman" panose="02020603050405020304" pitchFamily="18" charset="0"/>
                          <a:cs typeface="Times New Roman" panose="02020603050405020304" pitchFamily="18" charset="0"/>
                        </a:rPr>
                        <a:t>DwO15/Apollo69/</a:t>
                      </a:r>
                      <a:r>
                        <a:rPr lang="en-US" sz="1200" kern="0" dirty="0" err="1">
                          <a:solidFill>
                            <a:schemeClr val="tx1"/>
                          </a:solidFill>
                          <a:effectLst/>
                          <a:latin typeface="Times New Roman" panose="02020603050405020304" pitchFamily="18" charset="0"/>
                          <a:cs typeface="Times New Roman" panose="02020603050405020304" pitchFamily="18" charset="0"/>
                        </a:rPr>
                        <a:t>Luctor</a:t>
                      </a:r>
                      <a:r>
                        <a:rPr lang="en-US" sz="1200" kern="0" dirty="0">
                          <a:solidFill>
                            <a:schemeClr val="tx1"/>
                          </a:solidFill>
                          <a:effectLst/>
                          <a:latin typeface="Times New Roman" panose="02020603050405020304" pitchFamily="18" charset="0"/>
                          <a:cs typeface="Times New Roman" panose="02020603050405020304" pitchFamily="18" charset="0"/>
                        </a:rPr>
                        <a:t> </a:t>
                      </a:r>
                      <a:r>
                        <a:rPr lang="en-US" sz="1200" kern="0" dirty="0" err="1">
                          <a:solidFill>
                            <a:schemeClr val="tx1"/>
                          </a:solidFill>
                          <a:effectLst/>
                          <a:latin typeface="Times New Roman" panose="02020603050405020304" pitchFamily="18" charset="0"/>
                          <a:cs typeface="Times New Roman" panose="02020603050405020304" pitchFamily="18" charset="0"/>
                        </a:rPr>
                        <a:t>Hkz</a:t>
                      </a:r>
                      <a:r>
                        <a:rPr lang="en-US" sz="1200" kern="0" dirty="0">
                          <a:solidFill>
                            <a:schemeClr val="tx1"/>
                          </a:solidFill>
                          <a:effectLst/>
                          <a:latin typeface="Times New Roman" panose="02020603050405020304" pitchFamily="18" charset="0"/>
                          <a:cs typeface="Times New Roman" panose="02020603050405020304" pitchFamily="18" charset="0"/>
                        </a:rPr>
                        <a:t> </a:t>
                      </a:r>
                      <a:r>
                        <a:rPr lang="en-US" sz="1200" kern="0" dirty="0" err="1">
                          <a:solidFill>
                            <a:schemeClr val="tx1"/>
                          </a:solidFill>
                          <a:effectLst/>
                          <a:latin typeface="Times New Roman" panose="02020603050405020304" pitchFamily="18" charset="0"/>
                          <a:cs typeface="Times New Roman" panose="02020603050405020304" pitchFamily="18" charset="0"/>
                        </a:rPr>
                        <a:t>Vr</a:t>
                      </a:r>
                      <a:r>
                        <a:rPr lang="en-US" sz="1200" kern="0" dirty="0">
                          <a:solidFill>
                            <a:schemeClr val="tx1"/>
                          </a:solidFill>
                          <a:effectLst/>
                          <a:latin typeface="Times New Roman" panose="02020603050405020304" pitchFamily="18" charset="0"/>
                          <a:cs typeface="Times New Roman" panose="02020603050405020304" pitchFamily="18" charset="0"/>
                        </a:rPr>
                        <a:t> 1</a:t>
                      </a:r>
                      <a:endParaRPr lang="nl-NL" sz="1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243683"/>
                  </a:ext>
                </a:extLst>
              </a:tr>
              <a:tr h="200882">
                <a:tc>
                  <a:txBody>
                    <a:bodyPr/>
                    <a:lstStyle/>
                    <a:p>
                      <a:pPr algn="ctr">
                        <a:lnSpc>
                          <a:spcPct val="107000"/>
                        </a:lnSpc>
                        <a:spcAft>
                          <a:spcPts val="800"/>
                        </a:spcAft>
                      </a:pPr>
                      <a:r>
                        <a:rPr lang="nl-NL" sz="1200" kern="0" dirty="0">
                          <a:effectLst/>
                          <a:latin typeface="Times New Roman" panose="02020603050405020304" pitchFamily="18" charset="0"/>
                          <a:cs typeface="Times New Roman" panose="02020603050405020304" pitchFamily="18" charset="0"/>
                        </a:rPr>
                        <a:t>20.40</a:t>
                      </a:r>
                      <a:endParaRPr lang="nl-NL"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gridSpan="2">
                  <a:txBody>
                    <a:bodyPr/>
                    <a:lstStyle/>
                    <a:p>
                      <a:pPr algn="ctr">
                        <a:lnSpc>
                          <a:spcPct val="107000"/>
                        </a:lnSpc>
                        <a:spcAft>
                          <a:spcPts val="800"/>
                        </a:spcAft>
                      </a:pPr>
                      <a:r>
                        <a:rPr lang="nl-NL" sz="1200" kern="0" dirty="0">
                          <a:solidFill>
                            <a:schemeClr val="tx1"/>
                          </a:solidFill>
                          <a:effectLst/>
                          <a:latin typeface="Times New Roman" panose="02020603050405020304" pitchFamily="18" charset="0"/>
                          <a:cs typeface="Times New Roman" panose="02020603050405020304" pitchFamily="18" charset="0"/>
                        </a:rPr>
                        <a:t>Finale om 1e en 2e plaats</a:t>
                      </a:r>
                      <a:endParaRPr lang="nl-NL" sz="1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nl-NL"/>
                    </a:p>
                  </a:txBody>
                  <a:tcPr/>
                </a:tc>
                <a:extLst>
                  <a:ext uri="{0D108BD9-81ED-4DB2-BD59-A6C34878D82A}">
                    <a16:rowId xmlns:a16="http://schemas.microsoft.com/office/drawing/2014/main" val="3330477374"/>
                  </a:ext>
                </a:extLst>
              </a:tr>
              <a:tr h="200882">
                <a:tc>
                  <a:txBody>
                    <a:bodyPr/>
                    <a:lstStyle/>
                    <a:p>
                      <a:pPr algn="ctr">
                        <a:lnSpc>
                          <a:spcPct val="107000"/>
                        </a:lnSpc>
                      </a:pPr>
                      <a:endParaRPr lang="nl-NL" sz="1200" kern="100" dirty="0">
                        <a:effectLst/>
                        <a:latin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gridSpan="2">
                  <a:txBody>
                    <a:bodyPr/>
                    <a:lstStyle/>
                    <a:p>
                      <a:pPr algn="ctr">
                        <a:lnSpc>
                          <a:spcPct val="107000"/>
                        </a:lnSpc>
                        <a:spcAft>
                          <a:spcPts val="800"/>
                        </a:spcAft>
                      </a:pPr>
                      <a:r>
                        <a:rPr lang="nl-NL" sz="1200" kern="0" dirty="0">
                          <a:solidFill>
                            <a:schemeClr val="tx1"/>
                          </a:solidFill>
                          <a:effectLst/>
                          <a:latin typeface="Times New Roman" panose="02020603050405020304" pitchFamily="18" charset="0"/>
                          <a:cs typeface="Times New Roman" panose="02020603050405020304" pitchFamily="18" charset="0"/>
                        </a:rPr>
                        <a:t>Aansluitend Prijsuitreiking</a:t>
                      </a:r>
                      <a:endParaRPr lang="nl-NL" sz="1200" kern="100" dirty="0">
                        <a:solidFill>
                          <a:schemeClr val="tx1"/>
                        </a:solidFill>
                        <a:effectLst/>
                        <a:latin typeface="Times New Roman" panose="02020603050405020304" pitchFamily="18"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07000"/>
                        </a:lnSpc>
                        <a:spcAft>
                          <a:spcPts val="800"/>
                        </a:spcAft>
                      </a:pPr>
                      <a:r>
                        <a:rPr lang="nl-NL" sz="1200" kern="0" dirty="0">
                          <a:effectLst/>
                        </a:rPr>
                        <a:t> Prijsuitreiking</a:t>
                      </a:r>
                      <a:endParaRPr lang="nl-NL"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347647818"/>
                  </a:ext>
                </a:extLst>
              </a:tr>
            </a:tbl>
          </a:graphicData>
        </a:graphic>
      </p:graphicFrame>
      <p:sp>
        <p:nvSpPr>
          <p:cNvPr id="14" name="Tekstvak 13">
            <a:extLst>
              <a:ext uri="{FF2B5EF4-FFF2-40B4-BE49-F238E27FC236}">
                <a16:creationId xmlns:a16="http://schemas.microsoft.com/office/drawing/2014/main" id="{FACEB9B0-AAE8-FD53-00AF-CB16A0A36CFA}"/>
              </a:ext>
            </a:extLst>
          </p:cNvPr>
          <p:cNvSpPr txBox="1"/>
          <p:nvPr/>
        </p:nvSpPr>
        <p:spPr>
          <a:xfrm>
            <a:off x="0" y="-1302"/>
            <a:ext cx="5327650" cy="400110"/>
          </a:xfrm>
          <a:prstGeom prst="rect">
            <a:avLst/>
          </a:prstGeom>
          <a:solidFill>
            <a:schemeClr val="accent6">
              <a:lumMod val="50000"/>
            </a:schemeClr>
          </a:solidFill>
        </p:spPr>
        <p:txBody>
          <a:bodyPr wrap="square" rtlCol="0">
            <a:spAutoFit/>
          </a:bodyPr>
          <a:lstStyle/>
          <a:p>
            <a:pPr algn="ctr"/>
            <a:r>
              <a:rPr lang="nl-NL" sz="2000" b="1" dirty="0">
                <a:solidFill>
                  <a:schemeClr val="bg1"/>
                </a:solidFill>
                <a:latin typeface="Times New Roman" panose="02020603050405020304" pitchFamily="18" charset="0"/>
                <a:cs typeface="Times New Roman" panose="02020603050405020304" pitchFamily="18" charset="0"/>
              </a:rPr>
              <a:t>BSC Vrouwen toernooi 25 augustus</a:t>
            </a:r>
          </a:p>
        </p:txBody>
      </p:sp>
      <p:sp>
        <p:nvSpPr>
          <p:cNvPr id="17" name="Rechthoek 16">
            <a:extLst>
              <a:ext uri="{FF2B5EF4-FFF2-40B4-BE49-F238E27FC236}">
                <a16:creationId xmlns:a16="http://schemas.microsoft.com/office/drawing/2014/main" id="{E6555BD7-A95E-A927-3F9D-52927B23954A}"/>
              </a:ext>
            </a:extLst>
          </p:cNvPr>
          <p:cNvSpPr/>
          <p:nvPr/>
        </p:nvSpPr>
        <p:spPr>
          <a:xfrm>
            <a:off x="0" y="6940768"/>
            <a:ext cx="5327650" cy="618907"/>
          </a:xfrm>
          <a:prstGeom prst="rect">
            <a:avLst/>
          </a:prstGeom>
          <a:solidFill>
            <a:schemeClr val="accent6">
              <a:lumMod val="50000"/>
            </a:schemeClr>
          </a:solidFill>
        </p:spPr>
        <p:txBody>
          <a:bodyPr wrap="square">
            <a:noAutofit/>
          </a:bodyPr>
          <a:lstStyle/>
          <a:p>
            <a:r>
              <a:rPr lang="nl-NL"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Volg ons op Facebook, Instagram, </a:t>
            </a:r>
          </a:p>
          <a:p>
            <a:r>
              <a:rPr lang="nl-NL"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Twitter of op www.svnieuwdorp.nl</a:t>
            </a:r>
            <a:endParaRPr lang="nl-NL" dirty="0">
              <a:solidFill>
                <a:schemeClr val="bg1"/>
              </a:solidFill>
              <a:latin typeface="Times New Roman" panose="02020603050405020304" pitchFamily="18" charset="0"/>
              <a:cs typeface="Times New Roman" panose="02020603050405020304" pitchFamily="18" charset="0"/>
            </a:endParaRPr>
          </a:p>
        </p:txBody>
      </p:sp>
      <p:pic>
        <p:nvPicPr>
          <p:cNvPr id="18" name="Afbeelding 17" descr="Afbeelding met object, tekening&#10;&#10;Automatisch gegenereerde beschrijving">
            <a:extLst>
              <a:ext uri="{FF2B5EF4-FFF2-40B4-BE49-F238E27FC236}">
                <a16:creationId xmlns:a16="http://schemas.microsoft.com/office/drawing/2014/main" id="{A14BBF78-0A95-2614-9CCF-14A7F04DC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2171" y="6978180"/>
            <a:ext cx="549601" cy="478341"/>
          </a:xfrm>
          <a:prstGeom prst="rect">
            <a:avLst/>
          </a:prstGeom>
        </p:spPr>
      </p:pic>
      <p:pic>
        <p:nvPicPr>
          <p:cNvPr id="19" name="Afbeelding 18" descr="Afbeelding met licht, teken, tekening&#10;&#10;Automatisch gegenereerde beschrijving">
            <a:extLst>
              <a:ext uri="{FF2B5EF4-FFF2-40B4-BE49-F238E27FC236}">
                <a16:creationId xmlns:a16="http://schemas.microsoft.com/office/drawing/2014/main" id="{E8F2BE47-96F3-87F8-281D-961A392739E2}"/>
              </a:ext>
            </a:extLst>
          </p:cNvPr>
          <p:cNvPicPr>
            <a:picLocks noChangeAspect="1"/>
          </p:cNvPicPr>
          <p:nvPr/>
        </p:nvPicPr>
        <p:blipFill rotWithShape="1">
          <a:blip r:embed="rId4">
            <a:extLst>
              <a:ext uri="{28A0092B-C50C-407E-A947-70E740481C1C}">
                <a14:useLocalDpi xmlns:a14="http://schemas.microsoft.com/office/drawing/2010/main" val="0"/>
              </a:ext>
            </a:extLst>
          </a:blip>
          <a:srcRect b="32432"/>
          <a:stretch/>
        </p:blipFill>
        <p:spPr>
          <a:xfrm>
            <a:off x="4156342" y="7034213"/>
            <a:ext cx="549601" cy="360000"/>
          </a:xfrm>
          <a:prstGeom prst="rect">
            <a:avLst/>
          </a:prstGeom>
        </p:spPr>
      </p:pic>
      <p:pic>
        <p:nvPicPr>
          <p:cNvPr id="20" name="Afbeelding 19">
            <a:extLst>
              <a:ext uri="{FF2B5EF4-FFF2-40B4-BE49-F238E27FC236}">
                <a16:creationId xmlns:a16="http://schemas.microsoft.com/office/drawing/2014/main" id="{CA76629B-9328-052D-A130-03678A9D8F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9565" y="7021667"/>
            <a:ext cx="360000" cy="360000"/>
          </a:xfrm>
          <a:prstGeom prst="rect">
            <a:avLst/>
          </a:prstGeom>
        </p:spPr>
      </p:pic>
      <p:graphicFrame>
        <p:nvGraphicFramePr>
          <p:cNvPr id="22" name="Tabel 21">
            <a:extLst>
              <a:ext uri="{FF2B5EF4-FFF2-40B4-BE49-F238E27FC236}">
                <a16:creationId xmlns:a16="http://schemas.microsoft.com/office/drawing/2014/main" id="{A52B7566-5A2A-371D-45CA-2A1AA165AEF6}"/>
              </a:ext>
            </a:extLst>
          </p:cNvPr>
          <p:cNvGraphicFramePr>
            <a:graphicFrameLocks noGrp="1"/>
          </p:cNvGraphicFramePr>
          <p:nvPr>
            <p:extLst>
              <p:ext uri="{D42A27DB-BD31-4B8C-83A1-F6EECF244321}">
                <p14:modId xmlns:p14="http://schemas.microsoft.com/office/powerpoint/2010/main" val="3418459844"/>
              </p:ext>
            </p:extLst>
          </p:nvPr>
        </p:nvGraphicFramePr>
        <p:xfrm>
          <a:off x="0" y="399862"/>
          <a:ext cx="5327650" cy="1007745"/>
        </p:xfrm>
        <a:graphic>
          <a:graphicData uri="http://schemas.openxmlformats.org/drawingml/2006/table">
            <a:tbl>
              <a:tblPr firstRow="1" firstCol="1" bandRow="1">
                <a:tableStyleId>{AF606853-7671-496A-8E4F-DF71F8EC918B}</a:tableStyleId>
              </a:tblPr>
              <a:tblGrid>
                <a:gridCol w="290323">
                  <a:extLst>
                    <a:ext uri="{9D8B030D-6E8A-4147-A177-3AD203B41FA5}">
                      <a16:colId xmlns:a16="http://schemas.microsoft.com/office/drawing/2014/main" val="2924006314"/>
                    </a:ext>
                  </a:extLst>
                </a:gridCol>
                <a:gridCol w="2207757">
                  <a:extLst>
                    <a:ext uri="{9D8B030D-6E8A-4147-A177-3AD203B41FA5}">
                      <a16:colId xmlns:a16="http://schemas.microsoft.com/office/drawing/2014/main" val="1033900279"/>
                    </a:ext>
                  </a:extLst>
                </a:gridCol>
                <a:gridCol w="320656">
                  <a:extLst>
                    <a:ext uri="{9D8B030D-6E8A-4147-A177-3AD203B41FA5}">
                      <a16:colId xmlns:a16="http://schemas.microsoft.com/office/drawing/2014/main" val="1621416764"/>
                    </a:ext>
                  </a:extLst>
                </a:gridCol>
                <a:gridCol w="2508914">
                  <a:extLst>
                    <a:ext uri="{9D8B030D-6E8A-4147-A177-3AD203B41FA5}">
                      <a16:colId xmlns:a16="http://schemas.microsoft.com/office/drawing/2014/main" val="2517272951"/>
                    </a:ext>
                  </a:extLst>
                </a:gridCol>
              </a:tblGrid>
              <a:tr h="0">
                <a:tc>
                  <a:txBody>
                    <a:bodyPr/>
                    <a:lstStyle/>
                    <a:p>
                      <a:pPr algn="ctr">
                        <a:lnSpc>
                          <a:spcPct val="107000"/>
                        </a:lnSpc>
                        <a:spcAft>
                          <a:spcPts val="800"/>
                        </a:spcAft>
                      </a:pPr>
                      <a:r>
                        <a:rPr lang="nl-NL" sz="1200" kern="0" dirty="0">
                          <a:effectLst/>
                          <a:latin typeface="Times New Roman" panose="02020603050405020304" pitchFamily="18" charset="0"/>
                          <a:cs typeface="Times New Roman" panose="02020603050405020304" pitchFamily="18" charset="0"/>
                        </a:rPr>
                        <a:t> </a:t>
                      </a:r>
                      <a:endParaRPr lang="nl-NL"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nl-NL" sz="1200" kern="0" dirty="0">
                          <a:effectLst/>
                          <a:latin typeface="Times New Roman" panose="02020603050405020304" pitchFamily="18" charset="0"/>
                          <a:cs typeface="Times New Roman" panose="02020603050405020304" pitchFamily="18" charset="0"/>
                        </a:rPr>
                        <a:t>Poule A</a:t>
                      </a:r>
                      <a:endParaRPr lang="nl-NL"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nl-NL" sz="1200" kern="0">
                          <a:effectLst/>
                          <a:latin typeface="Times New Roman" panose="02020603050405020304" pitchFamily="18" charset="0"/>
                          <a:cs typeface="Times New Roman" panose="02020603050405020304" pitchFamily="18" charset="0"/>
                        </a:rPr>
                        <a:t> </a:t>
                      </a:r>
                      <a:endParaRPr lang="nl-NL"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nl-NL" sz="1200" kern="0">
                          <a:effectLst/>
                          <a:latin typeface="Times New Roman" panose="02020603050405020304" pitchFamily="18" charset="0"/>
                          <a:cs typeface="Times New Roman" panose="02020603050405020304" pitchFamily="18" charset="0"/>
                        </a:rPr>
                        <a:t>Poule B</a:t>
                      </a:r>
                      <a:endParaRPr lang="nl-NL"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621052157"/>
                  </a:ext>
                </a:extLst>
              </a:tr>
              <a:tr h="66675">
                <a:tc>
                  <a:txBody>
                    <a:bodyPr/>
                    <a:lstStyle/>
                    <a:p>
                      <a:pPr algn="ctr">
                        <a:lnSpc>
                          <a:spcPct val="107000"/>
                        </a:lnSpc>
                        <a:spcAft>
                          <a:spcPts val="800"/>
                        </a:spcAft>
                      </a:pPr>
                      <a:r>
                        <a:rPr lang="nl-NL" sz="1200" kern="0" dirty="0">
                          <a:effectLst/>
                          <a:latin typeface="Times New Roman" panose="02020603050405020304" pitchFamily="18" charset="0"/>
                          <a:cs typeface="Times New Roman" panose="02020603050405020304" pitchFamily="18" charset="0"/>
                        </a:rPr>
                        <a:t>1</a:t>
                      </a:r>
                      <a:endParaRPr lang="nl-NL"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chemeClr val="accent6">
                        <a:lumMod val="50000"/>
                      </a:schemeClr>
                    </a:solidFill>
                  </a:tcPr>
                </a:tc>
                <a:tc>
                  <a:txBody>
                    <a:bodyPr/>
                    <a:lstStyle/>
                    <a:p>
                      <a:pPr algn="ctr">
                        <a:lnSpc>
                          <a:spcPct val="107000"/>
                        </a:lnSpc>
                        <a:spcAft>
                          <a:spcPts val="800"/>
                        </a:spcAft>
                      </a:pPr>
                      <a:r>
                        <a:rPr lang="nl-NL" sz="1200" kern="0" dirty="0">
                          <a:solidFill>
                            <a:schemeClr val="tx1"/>
                          </a:solidFill>
                          <a:effectLst/>
                          <a:latin typeface="Times New Roman" panose="02020603050405020304" pitchFamily="18" charset="0"/>
                          <a:cs typeface="Times New Roman" panose="02020603050405020304" pitchFamily="18" charset="0"/>
                        </a:rPr>
                        <a:t>Nieuwdorp/Patrijzen/LeBo Vr 1</a:t>
                      </a:r>
                      <a:endParaRPr lang="nl-NL" sz="11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chemeClr val="bg1"/>
                    </a:solidFill>
                  </a:tcPr>
                </a:tc>
                <a:tc>
                  <a:txBody>
                    <a:bodyPr/>
                    <a:lstStyle/>
                    <a:p>
                      <a:pPr algn="ctr">
                        <a:lnSpc>
                          <a:spcPct val="107000"/>
                        </a:lnSpc>
                        <a:spcAft>
                          <a:spcPts val="800"/>
                        </a:spcAft>
                      </a:pPr>
                      <a:r>
                        <a:rPr lang="nl-NL" sz="1200" kern="0" dirty="0">
                          <a:solidFill>
                            <a:schemeClr val="bg1"/>
                          </a:solidFill>
                          <a:effectLst/>
                          <a:latin typeface="Times New Roman" panose="02020603050405020304" pitchFamily="18" charset="0"/>
                          <a:cs typeface="Times New Roman" panose="02020603050405020304" pitchFamily="18" charset="0"/>
                        </a:rPr>
                        <a:t>5</a:t>
                      </a:r>
                      <a:endParaRPr lang="nl-NL" sz="11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chemeClr val="accent6">
                        <a:lumMod val="50000"/>
                      </a:schemeClr>
                    </a:solidFill>
                  </a:tcPr>
                </a:tc>
                <a:tc>
                  <a:txBody>
                    <a:bodyPr/>
                    <a:lstStyle/>
                    <a:p>
                      <a:pPr algn="ctr">
                        <a:lnSpc>
                          <a:spcPct val="107000"/>
                        </a:lnSpc>
                        <a:spcAft>
                          <a:spcPts val="800"/>
                        </a:spcAft>
                      </a:pPr>
                      <a:r>
                        <a:rPr lang="nl-NL" sz="1200" kern="0" dirty="0">
                          <a:solidFill>
                            <a:schemeClr val="tx1"/>
                          </a:solidFill>
                          <a:effectLst/>
                          <a:latin typeface="Times New Roman" panose="02020603050405020304" pitchFamily="18" charset="0"/>
                          <a:cs typeface="Times New Roman" panose="02020603050405020304" pitchFamily="18" charset="0"/>
                        </a:rPr>
                        <a:t>DKS Vr 1</a:t>
                      </a:r>
                      <a:endParaRPr lang="nl-NL" sz="11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chemeClr val="bg1"/>
                    </a:solidFill>
                  </a:tcPr>
                </a:tc>
                <a:extLst>
                  <a:ext uri="{0D108BD9-81ED-4DB2-BD59-A6C34878D82A}">
                    <a16:rowId xmlns:a16="http://schemas.microsoft.com/office/drawing/2014/main" val="2554030223"/>
                  </a:ext>
                </a:extLst>
              </a:tr>
              <a:tr h="0">
                <a:tc>
                  <a:txBody>
                    <a:bodyPr/>
                    <a:lstStyle/>
                    <a:p>
                      <a:pPr algn="ctr">
                        <a:lnSpc>
                          <a:spcPct val="107000"/>
                        </a:lnSpc>
                        <a:spcAft>
                          <a:spcPts val="800"/>
                        </a:spcAft>
                      </a:pPr>
                      <a:r>
                        <a:rPr lang="nl-NL" sz="1200" kern="0" dirty="0">
                          <a:effectLst/>
                          <a:latin typeface="Times New Roman" panose="02020603050405020304" pitchFamily="18" charset="0"/>
                          <a:cs typeface="Times New Roman" panose="02020603050405020304" pitchFamily="18" charset="0"/>
                        </a:rPr>
                        <a:t>2</a:t>
                      </a:r>
                      <a:endParaRPr lang="nl-NL"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chemeClr val="accent6">
                        <a:lumMod val="50000"/>
                      </a:schemeClr>
                    </a:solidFill>
                  </a:tcPr>
                </a:tc>
                <a:tc>
                  <a:txBody>
                    <a:bodyPr/>
                    <a:lstStyle/>
                    <a:p>
                      <a:pPr algn="ctr">
                        <a:lnSpc>
                          <a:spcPct val="107000"/>
                        </a:lnSpc>
                        <a:spcAft>
                          <a:spcPts val="800"/>
                        </a:spcAft>
                      </a:pPr>
                      <a:r>
                        <a:rPr lang="en-US" sz="1200" kern="0" dirty="0" err="1">
                          <a:solidFill>
                            <a:schemeClr val="tx1"/>
                          </a:solidFill>
                          <a:effectLst/>
                          <a:latin typeface="Times New Roman" panose="02020603050405020304" pitchFamily="18" charset="0"/>
                          <a:cs typeface="Times New Roman" panose="02020603050405020304" pitchFamily="18" charset="0"/>
                        </a:rPr>
                        <a:t>DwO</a:t>
                      </a:r>
                      <a:r>
                        <a:rPr lang="en-US" sz="1200" kern="0" dirty="0">
                          <a:solidFill>
                            <a:schemeClr val="tx1"/>
                          </a:solidFill>
                          <a:effectLst/>
                          <a:latin typeface="Times New Roman" panose="02020603050405020304" pitchFamily="18" charset="0"/>
                          <a:cs typeface="Times New Roman" panose="02020603050405020304" pitchFamily="18" charset="0"/>
                        </a:rPr>
                        <a:t> 15/Apollo/</a:t>
                      </a:r>
                      <a:r>
                        <a:rPr lang="en-US" sz="1200" kern="0" dirty="0" err="1">
                          <a:solidFill>
                            <a:schemeClr val="tx1"/>
                          </a:solidFill>
                          <a:effectLst/>
                          <a:latin typeface="Times New Roman" panose="02020603050405020304" pitchFamily="18" charset="0"/>
                          <a:cs typeface="Times New Roman" panose="02020603050405020304" pitchFamily="18" charset="0"/>
                        </a:rPr>
                        <a:t>Luctor</a:t>
                      </a:r>
                      <a:r>
                        <a:rPr lang="en-US" sz="1200" kern="0" dirty="0">
                          <a:solidFill>
                            <a:schemeClr val="tx1"/>
                          </a:solidFill>
                          <a:effectLst/>
                          <a:latin typeface="Times New Roman" panose="02020603050405020304" pitchFamily="18" charset="0"/>
                          <a:cs typeface="Times New Roman" panose="02020603050405020304" pitchFamily="18" charset="0"/>
                        </a:rPr>
                        <a:t> </a:t>
                      </a:r>
                      <a:r>
                        <a:rPr lang="en-US" sz="1200" kern="0" dirty="0" err="1">
                          <a:solidFill>
                            <a:schemeClr val="tx1"/>
                          </a:solidFill>
                          <a:effectLst/>
                          <a:latin typeface="Times New Roman" panose="02020603050405020304" pitchFamily="18" charset="0"/>
                          <a:cs typeface="Times New Roman" panose="02020603050405020304" pitchFamily="18" charset="0"/>
                        </a:rPr>
                        <a:t>Hkz</a:t>
                      </a:r>
                      <a:r>
                        <a:rPr lang="en-US" sz="1200" kern="0" dirty="0">
                          <a:solidFill>
                            <a:schemeClr val="tx1"/>
                          </a:solidFill>
                          <a:effectLst/>
                          <a:latin typeface="Times New Roman" panose="02020603050405020304" pitchFamily="18" charset="0"/>
                          <a:cs typeface="Times New Roman" panose="02020603050405020304" pitchFamily="18" charset="0"/>
                        </a:rPr>
                        <a:t> </a:t>
                      </a:r>
                      <a:r>
                        <a:rPr lang="en-US" sz="1200" kern="0" dirty="0" err="1">
                          <a:solidFill>
                            <a:schemeClr val="tx1"/>
                          </a:solidFill>
                          <a:effectLst/>
                          <a:latin typeface="Times New Roman" panose="02020603050405020304" pitchFamily="18" charset="0"/>
                          <a:cs typeface="Times New Roman" panose="02020603050405020304" pitchFamily="18" charset="0"/>
                        </a:rPr>
                        <a:t>Vr</a:t>
                      </a:r>
                      <a:r>
                        <a:rPr lang="en-US" sz="1200" kern="0" dirty="0">
                          <a:solidFill>
                            <a:schemeClr val="tx1"/>
                          </a:solidFill>
                          <a:effectLst/>
                          <a:latin typeface="Times New Roman" panose="02020603050405020304" pitchFamily="18" charset="0"/>
                          <a:cs typeface="Times New Roman" panose="02020603050405020304" pitchFamily="18" charset="0"/>
                        </a:rPr>
                        <a:t> 2</a:t>
                      </a:r>
                      <a:endParaRPr lang="nl-NL" sz="11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chemeClr val="bg1"/>
                    </a:solidFill>
                  </a:tcPr>
                </a:tc>
                <a:tc>
                  <a:txBody>
                    <a:bodyPr/>
                    <a:lstStyle/>
                    <a:p>
                      <a:pPr algn="ctr">
                        <a:lnSpc>
                          <a:spcPct val="107000"/>
                        </a:lnSpc>
                        <a:spcAft>
                          <a:spcPts val="800"/>
                        </a:spcAft>
                      </a:pPr>
                      <a:r>
                        <a:rPr lang="nl-NL" sz="1200" kern="0" dirty="0">
                          <a:solidFill>
                            <a:schemeClr val="bg1"/>
                          </a:solidFill>
                          <a:effectLst/>
                          <a:latin typeface="Times New Roman" panose="02020603050405020304" pitchFamily="18" charset="0"/>
                          <a:cs typeface="Times New Roman" panose="02020603050405020304" pitchFamily="18" charset="0"/>
                        </a:rPr>
                        <a:t>6</a:t>
                      </a:r>
                      <a:endParaRPr lang="nl-NL" sz="11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chemeClr val="accent6">
                        <a:lumMod val="50000"/>
                      </a:schemeClr>
                    </a:solidFill>
                  </a:tcPr>
                </a:tc>
                <a:tc>
                  <a:txBody>
                    <a:bodyPr/>
                    <a:lstStyle/>
                    <a:p>
                      <a:pPr algn="ctr">
                        <a:lnSpc>
                          <a:spcPct val="107000"/>
                        </a:lnSpc>
                        <a:spcAft>
                          <a:spcPts val="800"/>
                        </a:spcAft>
                      </a:pPr>
                      <a:r>
                        <a:rPr lang="nl-NL" sz="1200" kern="0">
                          <a:solidFill>
                            <a:schemeClr val="tx1"/>
                          </a:solidFill>
                          <a:effectLst/>
                          <a:latin typeface="Times New Roman" panose="02020603050405020304" pitchFamily="18" charset="0"/>
                          <a:cs typeface="Times New Roman" panose="02020603050405020304" pitchFamily="18" charset="0"/>
                        </a:rPr>
                        <a:t>SVOD 22 Vr 1</a:t>
                      </a:r>
                      <a:endParaRPr lang="nl-NL" sz="11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chemeClr val="bg1"/>
                    </a:solidFill>
                  </a:tcPr>
                </a:tc>
                <a:extLst>
                  <a:ext uri="{0D108BD9-81ED-4DB2-BD59-A6C34878D82A}">
                    <a16:rowId xmlns:a16="http://schemas.microsoft.com/office/drawing/2014/main" val="1450647743"/>
                  </a:ext>
                </a:extLst>
              </a:tr>
              <a:tr h="0">
                <a:tc>
                  <a:txBody>
                    <a:bodyPr/>
                    <a:lstStyle/>
                    <a:p>
                      <a:pPr algn="ctr">
                        <a:lnSpc>
                          <a:spcPct val="107000"/>
                        </a:lnSpc>
                        <a:spcAft>
                          <a:spcPts val="800"/>
                        </a:spcAft>
                      </a:pPr>
                      <a:r>
                        <a:rPr lang="nl-NL" sz="1200" kern="0" dirty="0">
                          <a:effectLst/>
                          <a:latin typeface="Times New Roman" panose="02020603050405020304" pitchFamily="18" charset="0"/>
                          <a:cs typeface="Times New Roman" panose="02020603050405020304" pitchFamily="18" charset="0"/>
                        </a:rPr>
                        <a:t>3</a:t>
                      </a:r>
                      <a:endParaRPr lang="nl-NL"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chemeClr val="accent6">
                        <a:lumMod val="50000"/>
                      </a:schemeClr>
                    </a:solidFill>
                  </a:tcPr>
                </a:tc>
                <a:tc>
                  <a:txBody>
                    <a:bodyPr/>
                    <a:lstStyle/>
                    <a:p>
                      <a:pPr algn="ctr">
                        <a:lnSpc>
                          <a:spcPct val="107000"/>
                        </a:lnSpc>
                        <a:spcAft>
                          <a:spcPts val="800"/>
                        </a:spcAft>
                      </a:pPr>
                      <a:r>
                        <a:rPr lang="nl-NL" sz="1200" kern="0" dirty="0">
                          <a:solidFill>
                            <a:schemeClr val="tx1"/>
                          </a:solidFill>
                          <a:effectLst/>
                          <a:latin typeface="Times New Roman" panose="02020603050405020304" pitchFamily="18" charset="0"/>
                          <a:cs typeface="Times New Roman" panose="02020603050405020304" pitchFamily="18" charset="0"/>
                        </a:rPr>
                        <a:t>Terneuzen Vr 1</a:t>
                      </a:r>
                      <a:endParaRPr lang="nl-NL" sz="11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chemeClr val="bg1"/>
                    </a:solidFill>
                  </a:tcPr>
                </a:tc>
                <a:tc>
                  <a:txBody>
                    <a:bodyPr/>
                    <a:lstStyle/>
                    <a:p>
                      <a:pPr algn="ctr">
                        <a:lnSpc>
                          <a:spcPct val="107000"/>
                        </a:lnSpc>
                        <a:spcAft>
                          <a:spcPts val="800"/>
                        </a:spcAft>
                      </a:pPr>
                      <a:r>
                        <a:rPr lang="nl-NL" sz="1200" kern="0" dirty="0">
                          <a:solidFill>
                            <a:schemeClr val="bg1"/>
                          </a:solidFill>
                          <a:effectLst/>
                          <a:latin typeface="Times New Roman" panose="02020603050405020304" pitchFamily="18" charset="0"/>
                          <a:cs typeface="Times New Roman" panose="02020603050405020304" pitchFamily="18" charset="0"/>
                        </a:rPr>
                        <a:t>7</a:t>
                      </a:r>
                      <a:endParaRPr lang="nl-NL" sz="11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chemeClr val="accent6">
                        <a:lumMod val="50000"/>
                      </a:schemeClr>
                    </a:solidFill>
                  </a:tcPr>
                </a:tc>
                <a:tc>
                  <a:txBody>
                    <a:bodyPr/>
                    <a:lstStyle/>
                    <a:p>
                      <a:pPr algn="ctr">
                        <a:lnSpc>
                          <a:spcPct val="107000"/>
                        </a:lnSpc>
                        <a:spcAft>
                          <a:spcPts val="800"/>
                        </a:spcAft>
                      </a:pPr>
                      <a:r>
                        <a:rPr lang="en-US" sz="1200" kern="0" dirty="0">
                          <a:solidFill>
                            <a:schemeClr val="tx1"/>
                          </a:solidFill>
                          <a:effectLst/>
                          <a:latin typeface="Times New Roman" panose="02020603050405020304" pitchFamily="18" charset="0"/>
                          <a:cs typeface="Times New Roman" panose="02020603050405020304" pitchFamily="18" charset="0"/>
                        </a:rPr>
                        <a:t>DwO15/Apollo69/</a:t>
                      </a:r>
                      <a:r>
                        <a:rPr lang="en-US" sz="1200" kern="0" dirty="0" err="1">
                          <a:solidFill>
                            <a:schemeClr val="tx1"/>
                          </a:solidFill>
                          <a:effectLst/>
                          <a:latin typeface="Times New Roman" panose="02020603050405020304" pitchFamily="18" charset="0"/>
                          <a:cs typeface="Times New Roman" panose="02020603050405020304" pitchFamily="18" charset="0"/>
                        </a:rPr>
                        <a:t>Luctor</a:t>
                      </a:r>
                      <a:r>
                        <a:rPr lang="en-US" sz="1200" kern="0" dirty="0">
                          <a:solidFill>
                            <a:schemeClr val="tx1"/>
                          </a:solidFill>
                          <a:effectLst/>
                          <a:latin typeface="Times New Roman" panose="02020603050405020304" pitchFamily="18" charset="0"/>
                          <a:cs typeface="Times New Roman" panose="02020603050405020304" pitchFamily="18" charset="0"/>
                        </a:rPr>
                        <a:t> </a:t>
                      </a:r>
                      <a:r>
                        <a:rPr lang="en-US" sz="1200" kern="0" dirty="0" err="1">
                          <a:solidFill>
                            <a:schemeClr val="tx1"/>
                          </a:solidFill>
                          <a:effectLst/>
                          <a:latin typeface="Times New Roman" panose="02020603050405020304" pitchFamily="18" charset="0"/>
                          <a:cs typeface="Times New Roman" panose="02020603050405020304" pitchFamily="18" charset="0"/>
                        </a:rPr>
                        <a:t>Hkz</a:t>
                      </a:r>
                      <a:r>
                        <a:rPr lang="en-US" sz="1200" kern="0" dirty="0">
                          <a:solidFill>
                            <a:schemeClr val="tx1"/>
                          </a:solidFill>
                          <a:effectLst/>
                          <a:latin typeface="Times New Roman" panose="02020603050405020304" pitchFamily="18" charset="0"/>
                          <a:cs typeface="Times New Roman" panose="02020603050405020304" pitchFamily="18" charset="0"/>
                        </a:rPr>
                        <a:t> </a:t>
                      </a:r>
                      <a:r>
                        <a:rPr lang="en-US" sz="1200" kern="0" dirty="0" err="1">
                          <a:solidFill>
                            <a:schemeClr val="tx1"/>
                          </a:solidFill>
                          <a:effectLst/>
                          <a:latin typeface="Times New Roman" panose="02020603050405020304" pitchFamily="18" charset="0"/>
                          <a:cs typeface="Times New Roman" panose="02020603050405020304" pitchFamily="18" charset="0"/>
                        </a:rPr>
                        <a:t>Vr</a:t>
                      </a:r>
                      <a:r>
                        <a:rPr lang="en-US" sz="1200" kern="0" dirty="0">
                          <a:solidFill>
                            <a:schemeClr val="tx1"/>
                          </a:solidFill>
                          <a:effectLst/>
                          <a:latin typeface="Times New Roman" panose="02020603050405020304" pitchFamily="18" charset="0"/>
                          <a:cs typeface="Times New Roman" panose="02020603050405020304" pitchFamily="18" charset="0"/>
                        </a:rPr>
                        <a:t> 1</a:t>
                      </a:r>
                      <a:endParaRPr lang="nl-NL" sz="11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chemeClr val="bg1"/>
                    </a:solidFill>
                  </a:tcPr>
                </a:tc>
                <a:extLst>
                  <a:ext uri="{0D108BD9-81ED-4DB2-BD59-A6C34878D82A}">
                    <a16:rowId xmlns:a16="http://schemas.microsoft.com/office/drawing/2014/main" val="344072225"/>
                  </a:ext>
                </a:extLst>
              </a:tr>
              <a:tr h="0">
                <a:tc>
                  <a:txBody>
                    <a:bodyPr/>
                    <a:lstStyle/>
                    <a:p>
                      <a:pPr algn="ctr">
                        <a:lnSpc>
                          <a:spcPct val="107000"/>
                        </a:lnSpc>
                        <a:spcAft>
                          <a:spcPts val="800"/>
                        </a:spcAft>
                      </a:pPr>
                      <a:r>
                        <a:rPr lang="nl-NL" sz="1200" kern="0" dirty="0">
                          <a:effectLst/>
                          <a:latin typeface="Times New Roman" panose="02020603050405020304" pitchFamily="18" charset="0"/>
                          <a:cs typeface="Times New Roman" panose="02020603050405020304" pitchFamily="18" charset="0"/>
                        </a:rPr>
                        <a:t>4</a:t>
                      </a:r>
                      <a:endParaRPr lang="nl-NL"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chemeClr val="accent6">
                        <a:lumMod val="50000"/>
                      </a:schemeClr>
                    </a:solidFill>
                  </a:tcPr>
                </a:tc>
                <a:tc>
                  <a:txBody>
                    <a:bodyPr/>
                    <a:lstStyle/>
                    <a:p>
                      <a:pPr algn="ctr">
                        <a:lnSpc>
                          <a:spcPct val="107000"/>
                        </a:lnSpc>
                        <a:spcAft>
                          <a:spcPts val="800"/>
                        </a:spcAft>
                      </a:pPr>
                      <a:r>
                        <a:rPr lang="nl-NL" sz="1200" kern="0" dirty="0">
                          <a:solidFill>
                            <a:schemeClr val="tx1"/>
                          </a:solidFill>
                          <a:effectLst/>
                          <a:latin typeface="Times New Roman" panose="02020603050405020304" pitchFamily="18" charset="0"/>
                          <a:cs typeface="Times New Roman" panose="02020603050405020304" pitchFamily="18" charset="0"/>
                        </a:rPr>
                        <a:t>HKW 21/ VCK Combi Vr 1</a:t>
                      </a:r>
                      <a:endParaRPr lang="nl-NL" sz="11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chemeClr val="bg1"/>
                    </a:solidFill>
                  </a:tcPr>
                </a:tc>
                <a:tc>
                  <a:txBody>
                    <a:bodyPr/>
                    <a:lstStyle/>
                    <a:p>
                      <a:pPr algn="ctr">
                        <a:lnSpc>
                          <a:spcPct val="107000"/>
                        </a:lnSpc>
                        <a:spcAft>
                          <a:spcPts val="800"/>
                        </a:spcAft>
                      </a:pPr>
                      <a:r>
                        <a:rPr lang="nl-NL" sz="1200" kern="0" dirty="0">
                          <a:solidFill>
                            <a:schemeClr val="bg1"/>
                          </a:solidFill>
                          <a:effectLst/>
                          <a:latin typeface="Times New Roman" panose="02020603050405020304" pitchFamily="18" charset="0"/>
                          <a:cs typeface="Times New Roman" panose="02020603050405020304" pitchFamily="18" charset="0"/>
                        </a:rPr>
                        <a:t>8</a:t>
                      </a:r>
                      <a:endParaRPr lang="nl-NL" sz="11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chemeClr val="accent6">
                        <a:lumMod val="50000"/>
                      </a:schemeClr>
                    </a:solidFill>
                  </a:tcPr>
                </a:tc>
                <a:tc>
                  <a:txBody>
                    <a:bodyPr/>
                    <a:lstStyle/>
                    <a:p>
                      <a:pPr algn="ctr">
                        <a:lnSpc>
                          <a:spcPct val="107000"/>
                        </a:lnSpc>
                        <a:spcAft>
                          <a:spcPts val="800"/>
                        </a:spcAft>
                      </a:pPr>
                      <a:r>
                        <a:rPr lang="nl-NL" sz="1200" kern="0" dirty="0">
                          <a:solidFill>
                            <a:schemeClr val="tx1"/>
                          </a:solidFill>
                          <a:effectLst/>
                          <a:latin typeface="Times New Roman" panose="02020603050405020304" pitchFamily="18" charset="0"/>
                          <a:cs typeface="Times New Roman" panose="02020603050405020304" pitchFamily="18" charset="0"/>
                        </a:rPr>
                        <a:t>Graauw/HVV 24 Vr 1</a:t>
                      </a:r>
                      <a:endParaRPr lang="nl-NL" sz="11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chemeClr val="bg1"/>
                    </a:solidFill>
                  </a:tcPr>
                </a:tc>
                <a:extLst>
                  <a:ext uri="{0D108BD9-81ED-4DB2-BD59-A6C34878D82A}">
                    <a16:rowId xmlns:a16="http://schemas.microsoft.com/office/drawing/2014/main" val="3510572456"/>
                  </a:ext>
                </a:extLst>
              </a:tr>
            </a:tbl>
          </a:graphicData>
        </a:graphic>
      </p:graphicFrame>
      <p:pic>
        <p:nvPicPr>
          <p:cNvPr id="25" name="Afbeelding 24" descr="Afbeelding met symbool, logo, tekening, Graphics&#10;&#10;Automatisch gegenereerde beschrijving">
            <a:extLst>
              <a:ext uri="{FF2B5EF4-FFF2-40B4-BE49-F238E27FC236}">
                <a16:creationId xmlns:a16="http://schemas.microsoft.com/office/drawing/2014/main" id="{1D7A82B0-52F8-379F-E662-E1C5F252F2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205" y="2251510"/>
            <a:ext cx="841246" cy="909919"/>
          </a:xfrm>
          <a:prstGeom prst="rect">
            <a:avLst/>
          </a:prstGeom>
        </p:spPr>
      </p:pic>
      <p:pic>
        <p:nvPicPr>
          <p:cNvPr id="27" name="Afbeelding 26">
            <a:extLst>
              <a:ext uri="{FF2B5EF4-FFF2-40B4-BE49-F238E27FC236}">
                <a16:creationId xmlns:a16="http://schemas.microsoft.com/office/drawing/2014/main" id="{9D1EBC92-AE10-C772-7BAF-E3AF5229F3F2}"/>
              </a:ext>
            </a:extLst>
          </p:cNvPr>
          <p:cNvPicPr>
            <a:picLocks noChangeAspect="1"/>
          </p:cNvPicPr>
          <p:nvPr/>
        </p:nvPicPr>
        <p:blipFill>
          <a:blip r:embed="rId7"/>
          <a:stretch>
            <a:fillRect/>
          </a:stretch>
        </p:blipFill>
        <p:spPr>
          <a:xfrm>
            <a:off x="4554967" y="1550103"/>
            <a:ext cx="699225" cy="650157"/>
          </a:xfrm>
          <a:prstGeom prst="rect">
            <a:avLst/>
          </a:prstGeom>
        </p:spPr>
      </p:pic>
      <p:pic>
        <p:nvPicPr>
          <p:cNvPr id="28" name="Picture 8" descr="Voetbalvereniging Luctor Heinkenszand krijgt kunstgrasveld - Borsele ...">
            <a:extLst>
              <a:ext uri="{FF2B5EF4-FFF2-40B4-BE49-F238E27FC236}">
                <a16:creationId xmlns:a16="http://schemas.microsoft.com/office/drawing/2014/main" id="{315A938A-AE33-C370-005D-A3081762A3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134" y="1511400"/>
            <a:ext cx="651549" cy="7275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4" descr="SV Apollo '69 – Sportvereniging Apollo in 's-Gravenpolder">
            <a:extLst>
              <a:ext uri="{FF2B5EF4-FFF2-40B4-BE49-F238E27FC236}">
                <a16:creationId xmlns:a16="http://schemas.microsoft.com/office/drawing/2014/main" id="{222CAB68-B169-4925-3872-C5387B73040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0189" y="1556321"/>
            <a:ext cx="489124" cy="637719"/>
          </a:xfrm>
          <a:prstGeom prst="rect">
            <a:avLst/>
          </a:prstGeom>
          <a:noFill/>
          <a:extLst>
            <a:ext uri="{909E8E84-426E-40DD-AFC4-6F175D3DCCD1}">
              <a14:hiddenFill xmlns:a14="http://schemas.microsoft.com/office/drawing/2010/main">
                <a:solidFill>
                  <a:srgbClr val="FFFFFF"/>
                </a:solidFill>
              </a14:hiddenFill>
            </a:ext>
          </a:extLst>
        </p:spPr>
      </p:pic>
      <p:pic>
        <p:nvPicPr>
          <p:cNvPr id="30" name="Afbeelding 29" descr="Afbeelding met vogel, schets, tekening, clipart&#10;&#10;Automatisch gegenereerde beschrijving">
            <a:extLst>
              <a:ext uri="{FF2B5EF4-FFF2-40B4-BE49-F238E27FC236}">
                <a16:creationId xmlns:a16="http://schemas.microsoft.com/office/drawing/2014/main" id="{E3FF8E6B-D4A3-AF5F-64CF-EE2494BD073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84562" y="1487010"/>
            <a:ext cx="706249" cy="801500"/>
          </a:xfrm>
          <a:prstGeom prst="rect">
            <a:avLst/>
          </a:prstGeom>
        </p:spPr>
      </p:pic>
      <p:pic>
        <p:nvPicPr>
          <p:cNvPr id="31" name="Picture 2" descr="⚽ Voetbalvereniging SVOD '22 uit Oostkapelle | Clubpagina | KNVB ...">
            <a:extLst>
              <a:ext uri="{FF2B5EF4-FFF2-40B4-BE49-F238E27FC236}">
                <a16:creationId xmlns:a16="http://schemas.microsoft.com/office/drawing/2014/main" id="{4D4DE48D-42A9-9691-040B-D7308F0EC07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881" y="2309279"/>
            <a:ext cx="732487" cy="73248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 Voetbalvereniging DKS '17 uit Sint Jansteen | Clubpagina | KNVB ...">
            <a:extLst>
              <a:ext uri="{FF2B5EF4-FFF2-40B4-BE49-F238E27FC236}">
                <a16:creationId xmlns:a16="http://schemas.microsoft.com/office/drawing/2014/main" id="{DE526D1E-B0A2-FF75-3D2F-DC778CD6482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44573" y="2384983"/>
            <a:ext cx="658267" cy="615216"/>
          </a:xfrm>
          <a:prstGeom prst="rect">
            <a:avLst/>
          </a:prstGeom>
          <a:noFill/>
          <a:extLst>
            <a:ext uri="{909E8E84-426E-40DD-AFC4-6F175D3DCCD1}">
              <a14:hiddenFill xmlns:a14="http://schemas.microsoft.com/office/drawing/2010/main">
                <a:solidFill>
                  <a:srgbClr val="FFFFFF"/>
                </a:solidFill>
              </a14:hiddenFill>
            </a:ext>
          </a:extLst>
        </p:spPr>
      </p:pic>
      <p:pic>
        <p:nvPicPr>
          <p:cNvPr id="33" name="Tijdelijke aanduiding voor inhoud 16" descr="Afbeelding met symbool, logo, embleem, Handelsmerk&#10;&#10;Automatisch gegenereerde beschrijving">
            <a:extLst>
              <a:ext uri="{FF2B5EF4-FFF2-40B4-BE49-F238E27FC236}">
                <a16:creationId xmlns:a16="http://schemas.microsoft.com/office/drawing/2014/main" id="{5CEC75EF-E3EC-DA83-728E-7C4F9B976D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69894" y="2331721"/>
            <a:ext cx="644045" cy="751386"/>
          </a:xfrm>
          <a:prstGeom prst="rect">
            <a:avLst/>
          </a:prstGeom>
        </p:spPr>
      </p:pic>
      <p:pic>
        <p:nvPicPr>
          <p:cNvPr id="34" name="Afbeelding 33">
            <a:extLst>
              <a:ext uri="{FF2B5EF4-FFF2-40B4-BE49-F238E27FC236}">
                <a16:creationId xmlns:a16="http://schemas.microsoft.com/office/drawing/2014/main" id="{098DF506-4C47-919C-25DA-EC8CBEBC2C3C}"/>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6776" b="6153"/>
          <a:stretch/>
        </p:blipFill>
        <p:spPr>
          <a:xfrm>
            <a:off x="2533085" y="2501194"/>
            <a:ext cx="706564" cy="615216"/>
          </a:xfrm>
          <a:prstGeom prst="rect">
            <a:avLst/>
          </a:prstGeom>
        </p:spPr>
      </p:pic>
      <p:pic>
        <p:nvPicPr>
          <p:cNvPr id="35" name="Afbeelding 34">
            <a:extLst>
              <a:ext uri="{FF2B5EF4-FFF2-40B4-BE49-F238E27FC236}">
                <a16:creationId xmlns:a16="http://schemas.microsoft.com/office/drawing/2014/main" id="{7BD4D865-43FA-41F7-473A-8DE193C8A253}"/>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b="11103"/>
          <a:stretch/>
        </p:blipFill>
        <p:spPr>
          <a:xfrm>
            <a:off x="4271120" y="2370091"/>
            <a:ext cx="982347" cy="610863"/>
          </a:xfrm>
          <a:prstGeom prst="rect">
            <a:avLst/>
          </a:prstGeom>
        </p:spPr>
      </p:pic>
      <p:pic>
        <p:nvPicPr>
          <p:cNvPr id="36" name="Afbeelding 35">
            <a:extLst>
              <a:ext uri="{FF2B5EF4-FFF2-40B4-BE49-F238E27FC236}">
                <a16:creationId xmlns:a16="http://schemas.microsoft.com/office/drawing/2014/main" id="{DFC23945-2530-1380-BA71-713C7548D365}"/>
              </a:ext>
            </a:extLst>
          </p:cNvPr>
          <p:cNvPicPr>
            <a:picLocks noChangeAspect="1"/>
          </p:cNvPicPr>
          <p:nvPr/>
        </p:nvPicPr>
        <p:blipFill rotWithShape="1">
          <a:blip r:embed="rId16">
            <a:extLst>
              <a:ext uri="{28A0092B-C50C-407E-A947-70E740481C1C}">
                <a14:useLocalDpi xmlns:a14="http://schemas.microsoft.com/office/drawing/2010/main" val="0"/>
              </a:ext>
            </a:extLst>
          </a:blip>
          <a:srcRect l="1834" t="27679" r="-1834" b="28841"/>
          <a:stretch/>
        </p:blipFill>
        <p:spPr>
          <a:xfrm>
            <a:off x="2360927" y="1987004"/>
            <a:ext cx="1107381" cy="481493"/>
          </a:xfrm>
          <a:prstGeom prst="rect">
            <a:avLst/>
          </a:prstGeom>
        </p:spPr>
      </p:pic>
      <p:pic>
        <p:nvPicPr>
          <p:cNvPr id="3" name="Afbeelding 2">
            <a:extLst>
              <a:ext uri="{FF2B5EF4-FFF2-40B4-BE49-F238E27FC236}">
                <a16:creationId xmlns:a16="http://schemas.microsoft.com/office/drawing/2014/main" id="{69529D2C-FA33-5AEC-109B-4A2554D5E796}"/>
              </a:ext>
            </a:extLst>
          </p:cNvPr>
          <p:cNvPicPr>
            <a:picLocks noChangeAspect="1"/>
          </p:cNvPicPr>
          <p:nvPr/>
        </p:nvPicPr>
        <p:blipFill>
          <a:blip r:embed="rId17"/>
          <a:stretch>
            <a:fillRect/>
          </a:stretch>
        </p:blipFill>
        <p:spPr>
          <a:xfrm>
            <a:off x="2307826" y="1530410"/>
            <a:ext cx="1287226" cy="394749"/>
          </a:xfrm>
          <a:prstGeom prst="rect">
            <a:avLst/>
          </a:prstGeom>
        </p:spPr>
      </p:pic>
    </p:spTree>
    <p:extLst>
      <p:ext uri="{BB962C8B-B14F-4D97-AF65-F5344CB8AC3E}">
        <p14:creationId xmlns:p14="http://schemas.microsoft.com/office/powerpoint/2010/main" val="1813028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60251B-15EB-F7DD-5FA7-DA633B870ED6}"/>
              </a:ext>
            </a:extLst>
          </p:cNvPr>
          <p:cNvSpPr>
            <a:spLocks noGrp="1"/>
          </p:cNvSpPr>
          <p:nvPr>
            <p:ph type="title"/>
          </p:nvPr>
        </p:nvSpPr>
        <p:spPr>
          <a:xfrm>
            <a:off x="0" y="398808"/>
            <a:ext cx="5327650" cy="6579372"/>
          </a:xfrm>
        </p:spPr>
        <p:txBody>
          <a:bodyPr numCol="2">
            <a:noAutofit/>
          </a:bodyPr>
          <a:lstStyle/>
          <a:p>
            <a:r>
              <a:rPr lang="nl-NL" sz="1600" b="1" u="sng" dirty="0"/>
              <a:t>Hoofdsponsors</a:t>
            </a:r>
            <a:r>
              <a:rPr lang="nl-NL" sz="1200" b="1" u="sng" dirty="0"/>
              <a:t> </a:t>
            </a:r>
            <a:br>
              <a:rPr lang="nl-NL" sz="1200" b="1" dirty="0"/>
            </a:br>
            <a:r>
              <a:rPr lang="nl-NL" sz="1200" b="1" dirty="0"/>
              <a:t>ZLM Verzekeringen</a:t>
            </a:r>
            <a:br>
              <a:rPr lang="nl-NL" sz="1200" b="1" dirty="0"/>
            </a:br>
            <a:r>
              <a:rPr lang="nl-NL" sz="1200" b="1" dirty="0"/>
              <a:t>ITN Groep Installatietechniek</a:t>
            </a:r>
            <a:br>
              <a:rPr lang="nl-NL" sz="1200" b="1" dirty="0"/>
            </a:br>
            <a:r>
              <a:rPr lang="nl-NL" sz="1200" b="1" dirty="0"/>
              <a:t>Fraanje BV</a:t>
            </a:r>
            <a:br>
              <a:rPr lang="nl-NL" sz="1200" b="1" dirty="0"/>
            </a:br>
            <a:r>
              <a:rPr lang="nl-NL" sz="1200" b="1" dirty="0"/>
              <a:t>Zwaluwen actie</a:t>
            </a:r>
            <a:br>
              <a:rPr lang="nl-NL" sz="1200" b="1" dirty="0"/>
            </a:br>
            <a:r>
              <a:rPr lang="nl-NL" sz="1200" b="1" dirty="0"/>
              <a:t>Gemeente Borsele</a:t>
            </a:r>
            <a:br>
              <a:rPr lang="nl-NL" sz="1200" b="1" dirty="0"/>
            </a:br>
            <a:r>
              <a:rPr lang="nl-NL" sz="1200" b="1" dirty="0" err="1"/>
              <a:t>Sloecentrale</a:t>
            </a:r>
            <a:r>
              <a:rPr lang="nl-NL" sz="1200" b="1" dirty="0"/>
              <a:t> </a:t>
            </a:r>
            <a:br>
              <a:rPr lang="nl-NL" sz="1200" b="1" dirty="0"/>
            </a:br>
            <a:br>
              <a:rPr lang="nl-NL" sz="1200" b="1" dirty="0"/>
            </a:br>
            <a:r>
              <a:rPr lang="nl-NL" sz="1600" b="1" u="sng" dirty="0"/>
              <a:t>Ster Plus Sponsors</a:t>
            </a:r>
            <a:br>
              <a:rPr lang="nl-NL" sz="1600" b="1" dirty="0"/>
            </a:br>
            <a:r>
              <a:rPr lang="nl-NL" sz="1200" b="1" dirty="0"/>
              <a:t>North Sea Port </a:t>
            </a:r>
            <a:br>
              <a:rPr lang="nl-NL" sz="1200" b="1" dirty="0"/>
            </a:br>
            <a:r>
              <a:rPr lang="nl-NL" sz="1200" b="1" dirty="0"/>
              <a:t>Heineken</a:t>
            </a:r>
            <a:br>
              <a:rPr lang="nl-NL" sz="1200" b="1" dirty="0"/>
            </a:br>
            <a:br>
              <a:rPr lang="nl-NL" sz="1200" b="1" dirty="0"/>
            </a:br>
            <a:r>
              <a:rPr lang="nl-NL" sz="1600" b="1" u="sng" dirty="0"/>
              <a:t>Ster Sponsors</a:t>
            </a:r>
            <a:br>
              <a:rPr lang="nl-NL" sz="1200" b="1" dirty="0"/>
            </a:br>
            <a:r>
              <a:rPr lang="nl-NL" sz="1200" b="1" dirty="0"/>
              <a:t>Zeeland </a:t>
            </a:r>
            <a:r>
              <a:rPr lang="nl-NL" sz="1200" b="1" dirty="0" err="1"/>
              <a:t>Refinery</a:t>
            </a:r>
            <a:br>
              <a:rPr lang="nl-NL" sz="1200" b="1" dirty="0"/>
            </a:br>
            <a:r>
              <a:rPr lang="nl-NL" sz="1200" b="1" dirty="0"/>
              <a:t>De Zeeuwse Verzekeringen</a:t>
            </a:r>
            <a:br>
              <a:rPr lang="nl-NL" sz="1200" b="1" dirty="0"/>
            </a:br>
            <a:r>
              <a:rPr lang="nl-NL" sz="1200" b="1" dirty="0"/>
              <a:t>Damen </a:t>
            </a:r>
            <a:r>
              <a:rPr lang="nl-NL" sz="1200" b="1" dirty="0" err="1"/>
              <a:t>Naval</a:t>
            </a:r>
            <a:r>
              <a:rPr lang="nl-NL" sz="1200" b="1" dirty="0"/>
              <a:t> </a:t>
            </a:r>
            <a:r>
              <a:rPr lang="nl-NL" sz="1200" b="1" dirty="0" err="1"/>
              <a:t>Shipyard</a:t>
            </a:r>
            <a:br>
              <a:rPr lang="nl-NL" sz="1200" b="1" dirty="0"/>
            </a:br>
            <a:r>
              <a:rPr lang="nl-NL" sz="1200" b="1" dirty="0"/>
              <a:t>Aannemingsbedrijf Hoondert</a:t>
            </a:r>
            <a:br>
              <a:rPr lang="nl-NL" sz="1200" b="1" dirty="0"/>
            </a:br>
            <a:r>
              <a:rPr lang="nl-NL" sz="1200" b="1" dirty="0"/>
              <a:t>Profile </a:t>
            </a:r>
            <a:r>
              <a:rPr lang="nl-NL" sz="1200" b="1" dirty="0" err="1"/>
              <a:t>Tyrecenter</a:t>
            </a:r>
            <a:r>
              <a:rPr lang="nl-NL" sz="1200" b="1" dirty="0"/>
              <a:t> Zeeland</a:t>
            </a:r>
            <a:br>
              <a:rPr lang="nl-NL" sz="1200" b="1" dirty="0"/>
            </a:br>
            <a:r>
              <a:rPr lang="nl-NL" sz="1200" b="1" dirty="0" err="1"/>
              <a:t>ZonXP</a:t>
            </a:r>
            <a:br>
              <a:rPr lang="nl-NL" sz="1200" b="1" dirty="0"/>
            </a:br>
            <a:r>
              <a:rPr lang="nl-NL" sz="1200" b="1" dirty="0"/>
              <a:t>VOPAK</a:t>
            </a:r>
            <a:br>
              <a:rPr lang="nl-NL" sz="1200" b="1" dirty="0"/>
            </a:br>
            <a:r>
              <a:rPr lang="nl-NL" sz="1200" b="1" dirty="0"/>
              <a:t>GEO Energie Otte</a:t>
            </a:r>
            <a:br>
              <a:rPr lang="nl-NL" sz="1200" b="1" dirty="0"/>
            </a:br>
            <a:r>
              <a:rPr lang="nl-NL" sz="1200" b="1" dirty="0"/>
              <a:t>Aannemersbedrijf Traas &amp; Ovaa Infra B.V.</a:t>
            </a:r>
            <a:br>
              <a:rPr lang="nl-NL" sz="1200" b="1" dirty="0"/>
            </a:br>
            <a:r>
              <a:rPr lang="nl-NL" sz="1200" b="1" dirty="0" err="1"/>
              <a:t>Marsaki</a:t>
            </a:r>
            <a:r>
              <a:rPr lang="nl-NL" sz="1200" b="1" dirty="0"/>
              <a:t> BV</a:t>
            </a:r>
            <a:br>
              <a:rPr lang="nl-NL" sz="1200" b="1" dirty="0"/>
            </a:br>
            <a:r>
              <a:rPr lang="nl-NL" sz="1200" b="1" dirty="0"/>
              <a:t>Rinus Struik</a:t>
            </a:r>
            <a:br>
              <a:rPr lang="nl-NL" sz="1200" b="1" dirty="0"/>
            </a:br>
            <a:r>
              <a:rPr lang="nl-NL" sz="1200" b="1" dirty="0"/>
              <a:t>Yara Sluiskil BV</a:t>
            </a:r>
            <a:br>
              <a:rPr lang="nl-NL" sz="1200" b="1" dirty="0"/>
            </a:br>
            <a:r>
              <a:rPr lang="nl-NL" sz="1200" b="1" dirty="0"/>
              <a:t>TOS Port&amp; Logistics</a:t>
            </a:r>
            <a:br>
              <a:rPr lang="nl-NL" sz="1200" b="1" dirty="0"/>
            </a:br>
            <a:r>
              <a:rPr lang="nl-NL" sz="1200" b="1" dirty="0"/>
              <a:t>Delta Mossel BV</a:t>
            </a:r>
            <a:br>
              <a:rPr lang="nl-NL" sz="1200" b="1" dirty="0"/>
            </a:br>
            <a:r>
              <a:rPr lang="nl-NL" sz="1200" b="1" dirty="0"/>
              <a:t>Andre Wagenaar Fine Food Yerseke BV</a:t>
            </a:r>
            <a:br>
              <a:rPr lang="nl-NL" sz="1200" b="1" dirty="0"/>
            </a:br>
            <a:r>
              <a:rPr lang="nl-NL" sz="1200" b="1" dirty="0"/>
              <a:t>	</a:t>
            </a:r>
            <a:br>
              <a:rPr lang="nl-NL" sz="1200" b="1" dirty="0"/>
            </a:br>
            <a:br>
              <a:rPr lang="nl-NL" sz="1200" b="1" dirty="0"/>
            </a:br>
            <a:br>
              <a:rPr lang="nl-NL" sz="1200" b="1" dirty="0"/>
            </a:br>
            <a:br>
              <a:rPr lang="nl-NL" sz="1200" b="1" dirty="0"/>
            </a:br>
            <a:br>
              <a:rPr lang="nl-NL" sz="1200" b="1" dirty="0"/>
            </a:br>
            <a:br>
              <a:rPr lang="nl-NL" sz="1200" b="1" dirty="0"/>
            </a:br>
            <a:br>
              <a:rPr lang="nl-NL" sz="1200" b="1" dirty="0"/>
            </a:br>
            <a:br>
              <a:rPr lang="nl-NL" sz="1200" b="1" dirty="0"/>
            </a:br>
            <a:br>
              <a:rPr lang="nl-NL" sz="1200" b="1" dirty="0"/>
            </a:br>
            <a:br>
              <a:rPr lang="nl-NL" sz="1200" b="1" dirty="0"/>
            </a:br>
            <a:br>
              <a:rPr lang="nl-NL" sz="1200" b="1" dirty="0"/>
            </a:br>
            <a:r>
              <a:rPr lang="nl-NL" sz="1600" b="1" u="sng" dirty="0"/>
              <a:t>Sponsors</a:t>
            </a:r>
            <a:br>
              <a:rPr lang="nl-NL" sz="1200" b="1" dirty="0"/>
            </a:br>
            <a:r>
              <a:rPr lang="nl-NL" sz="1200" b="1" dirty="0"/>
              <a:t>OVET</a:t>
            </a:r>
            <a:br>
              <a:rPr lang="nl-NL" sz="1200" b="1" dirty="0"/>
            </a:br>
            <a:r>
              <a:rPr lang="nl-NL" sz="1200" b="1" dirty="0"/>
              <a:t>Meeuwse Goes</a:t>
            </a:r>
            <a:br>
              <a:rPr lang="nl-NL" sz="1200" b="1" dirty="0"/>
            </a:br>
            <a:r>
              <a:rPr lang="nl-NL" sz="1200" b="1" dirty="0"/>
              <a:t>Pakketdienst Co de Vos</a:t>
            </a:r>
            <a:br>
              <a:rPr lang="nl-NL" sz="1200" b="1" dirty="0"/>
            </a:br>
            <a:r>
              <a:rPr lang="nl-NL" sz="1200" b="1" dirty="0"/>
              <a:t>Meulpolder Assurantiën</a:t>
            </a:r>
            <a:br>
              <a:rPr lang="nl-NL" sz="1200" b="1" dirty="0"/>
            </a:br>
            <a:r>
              <a:rPr lang="nl-NL" sz="1200" b="1" dirty="0"/>
              <a:t>Liftal hef- en hijstechniek</a:t>
            </a:r>
            <a:br>
              <a:rPr lang="nl-NL" sz="1200" b="1" dirty="0"/>
            </a:br>
            <a:r>
              <a:rPr lang="nl-NL" sz="1200" b="1" dirty="0" err="1"/>
              <a:t>Paree</a:t>
            </a:r>
            <a:r>
              <a:rPr lang="nl-NL" sz="1200" b="1" dirty="0"/>
              <a:t> Elektro B.V.</a:t>
            </a:r>
            <a:br>
              <a:rPr lang="nl-NL" sz="1200" b="1" dirty="0"/>
            </a:br>
            <a:r>
              <a:rPr lang="nl-NL" sz="1200" b="1" dirty="0"/>
              <a:t>EPZ</a:t>
            </a:r>
            <a:br>
              <a:rPr lang="nl-NL" sz="1200" b="1" dirty="0"/>
            </a:br>
            <a:r>
              <a:rPr lang="nl-NL" sz="1200" b="1" dirty="0"/>
              <a:t>COVRA N.V.</a:t>
            </a:r>
            <a:br>
              <a:rPr lang="nl-NL" sz="1200" b="1" dirty="0"/>
            </a:br>
            <a:r>
              <a:rPr lang="nl-NL" sz="1200" b="1" dirty="0"/>
              <a:t>Aannemingsbedrijf Van </a:t>
            </a:r>
            <a:r>
              <a:rPr lang="nl-NL" sz="1200" b="1" dirty="0" err="1"/>
              <a:t>Craenenbroeck</a:t>
            </a:r>
            <a:br>
              <a:rPr lang="nl-NL" sz="1200" b="1" dirty="0"/>
            </a:br>
            <a:r>
              <a:rPr lang="nl-NL" sz="1200" b="1" dirty="0"/>
              <a:t>Pedicuresalon </a:t>
            </a:r>
            <a:r>
              <a:rPr lang="nl-NL" sz="1200" b="1" dirty="0" err="1"/>
              <a:t>Josette</a:t>
            </a:r>
            <a:r>
              <a:rPr lang="nl-NL" sz="1200" b="1" dirty="0"/>
              <a:t> de Vos</a:t>
            </a:r>
            <a:br>
              <a:rPr lang="nl-NL" sz="1200" b="1" dirty="0"/>
            </a:br>
            <a:r>
              <a:rPr lang="nl-NL" sz="1200" b="1" dirty="0"/>
              <a:t>De Goede Verwachting</a:t>
            </a:r>
            <a:br>
              <a:rPr lang="nl-NL" sz="1200" b="1" dirty="0"/>
            </a:br>
            <a:r>
              <a:rPr lang="nl-NL" sz="1200" b="1" dirty="0"/>
              <a:t>CZAV</a:t>
            </a:r>
            <a:br>
              <a:rPr lang="nl-NL" sz="1200" b="1" dirty="0"/>
            </a:br>
            <a:r>
              <a:rPr lang="nl-NL" sz="1200" b="1" dirty="0"/>
              <a:t>De Ruyter Verhuur</a:t>
            </a:r>
            <a:br>
              <a:rPr lang="nl-NL" sz="1200" b="1" dirty="0"/>
            </a:br>
            <a:r>
              <a:rPr lang="nl-NL" sz="1200" b="1" dirty="0" err="1"/>
              <a:t>Century</a:t>
            </a:r>
            <a:r>
              <a:rPr lang="nl-NL" sz="1200" b="1" dirty="0"/>
              <a:t> Aluminium</a:t>
            </a:r>
            <a:br>
              <a:rPr lang="nl-NL" sz="1200" b="1" dirty="0"/>
            </a:br>
            <a:r>
              <a:rPr lang="nl-NL" sz="1200" b="1" dirty="0"/>
              <a:t>De Rijke en van Meer Verzekeringen</a:t>
            </a:r>
            <a:br>
              <a:rPr lang="nl-NL" sz="1200" b="1" dirty="0"/>
            </a:br>
            <a:r>
              <a:rPr lang="nl-NL" sz="1200" b="1" dirty="0"/>
              <a:t>Solar2Enjoy</a:t>
            </a:r>
            <a:br>
              <a:rPr lang="nl-NL" sz="1200" b="1" dirty="0"/>
            </a:br>
            <a:r>
              <a:rPr lang="nl-NL" sz="1200" b="1" dirty="0"/>
              <a:t>AA </a:t>
            </a:r>
            <a:r>
              <a:rPr lang="nl-NL" sz="1200" b="1" dirty="0" err="1"/>
              <a:t>Rijkse</a:t>
            </a:r>
            <a:r>
              <a:rPr lang="nl-NL" sz="1200" b="1" dirty="0"/>
              <a:t> </a:t>
            </a:r>
            <a:br>
              <a:rPr lang="nl-NL" sz="1200" b="1" dirty="0"/>
            </a:br>
            <a:r>
              <a:rPr lang="nl-NL" sz="1200" b="1" dirty="0"/>
              <a:t>Ad Fransse BV</a:t>
            </a:r>
            <a:br>
              <a:rPr lang="nl-NL" sz="1200" b="1" dirty="0"/>
            </a:br>
            <a:r>
              <a:rPr lang="nl-NL" sz="1200" b="1" dirty="0"/>
              <a:t>WEA Accountants en adviseurs</a:t>
            </a:r>
            <a:br>
              <a:rPr lang="nl-NL" sz="1200" b="1" dirty="0"/>
            </a:br>
            <a:r>
              <a:rPr lang="nl-NL" sz="1200" b="1" dirty="0"/>
              <a:t>Timmerfabriek DE MOL</a:t>
            </a:r>
            <a:br>
              <a:rPr lang="nl-NL" sz="1200" b="1" dirty="0"/>
            </a:br>
            <a:r>
              <a:rPr lang="nl-NL" sz="1200" b="1" dirty="0"/>
              <a:t>Johan en Leonora vd Klooster</a:t>
            </a:r>
            <a:br>
              <a:rPr lang="nl-NL" sz="1200" b="1" dirty="0"/>
            </a:br>
            <a:r>
              <a:rPr lang="nl-NL" sz="1200" b="1" dirty="0" err="1"/>
              <a:t>Lavoir</a:t>
            </a:r>
            <a:r>
              <a:rPr lang="nl-NL" sz="1200" b="1" dirty="0"/>
              <a:t> </a:t>
            </a:r>
            <a:br>
              <a:rPr lang="nl-NL" sz="1200" b="1" dirty="0"/>
            </a:br>
            <a:r>
              <a:rPr lang="nl-NL" sz="1200" b="1" dirty="0"/>
              <a:t>Driedijk</a:t>
            </a:r>
            <a:br>
              <a:rPr lang="nl-NL" sz="1200" b="1" dirty="0"/>
            </a:br>
            <a:br>
              <a:rPr lang="nl-NL" sz="1200" b="1" dirty="0"/>
            </a:br>
            <a:r>
              <a:rPr lang="nl-NL" sz="1600" b="1" u="sng" dirty="0"/>
              <a:t>Facilitair 2023</a:t>
            </a:r>
            <a:br>
              <a:rPr lang="nl-NL" sz="1200" b="1" dirty="0"/>
            </a:br>
            <a:r>
              <a:rPr lang="nl-NL" sz="1200" b="1" dirty="0"/>
              <a:t>McCain</a:t>
            </a:r>
            <a:br>
              <a:rPr lang="nl-NL" sz="1200" b="1" dirty="0"/>
            </a:br>
            <a:r>
              <a:rPr lang="nl-NL" sz="1200" b="1" dirty="0"/>
              <a:t>Otte Bouw</a:t>
            </a:r>
            <a:br>
              <a:rPr lang="nl-NL" sz="1200" b="1" dirty="0"/>
            </a:br>
            <a:r>
              <a:rPr lang="nl-NL" sz="1200" b="1" dirty="0" err="1"/>
              <a:t>Maros</a:t>
            </a:r>
            <a:r>
              <a:rPr lang="nl-NL" sz="1200" b="1" dirty="0"/>
              <a:t>/Vleesbaas</a:t>
            </a:r>
            <a:br>
              <a:rPr lang="nl-NL" sz="1200" b="1" dirty="0"/>
            </a:br>
            <a:r>
              <a:rPr lang="nl-NL" sz="1200" b="1" dirty="0"/>
              <a:t>Reijnhout Elektro</a:t>
            </a:r>
            <a:br>
              <a:rPr lang="nl-NL" sz="1200" b="1" dirty="0"/>
            </a:br>
            <a:r>
              <a:rPr lang="nl-NL" sz="1200" b="1" dirty="0"/>
              <a:t>Ammekore</a:t>
            </a:r>
            <a:br>
              <a:rPr lang="nl-NL" sz="1200" b="1" dirty="0"/>
            </a:br>
            <a:r>
              <a:rPr lang="nl-NL" sz="1200" b="1" dirty="0"/>
              <a:t>SAGRO</a:t>
            </a:r>
            <a:br>
              <a:rPr lang="nl-NL" sz="1200" b="1" dirty="0"/>
            </a:br>
            <a:r>
              <a:rPr lang="nl-NL" sz="1200" b="1" dirty="0"/>
              <a:t>Weststrate BV</a:t>
            </a:r>
            <a:br>
              <a:rPr lang="nl-NL" sz="1200" b="1" dirty="0"/>
            </a:br>
            <a:r>
              <a:rPr lang="nl-NL" sz="1200" b="1" dirty="0"/>
              <a:t>Sligro</a:t>
            </a:r>
            <a:br>
              <a:rPr lang="nl-NL" sz="1200" b="1" dirty="0"/>
            </a:br>
            <a:r>
              <a:rPr lang="nl-NL" sz="1200" b="1" dirty="0"/>
              <a:t>Bloemencentrum Hoondert </a:t>
            </a:r>
            <a:br>
              <a:rPr lang="nl-NL" sz="1200" b="1" dirty="0"/>
            </a:br>
            <a:r>
              <a:rPr lang="nl-NL" sz="1200" b="1" dirty="0" err="1"/>
              <a:t>Vergo</a:t>
            </a:r>
            <a:r>
              <a:rPr lang="nl-NL" sz="1200" b="1" dirty="0"/>
              <a:t> Sport</a:t>
            </a:r>
            <a:br>
              <a:rPr lang="nl-NL" sz="1200" b="1" dirty="0"/>
            </a:br>
            <a:br>
              <a:rPr lang="nl-NL" sz="1200" b="1" dirty="0"/>
            </a:br>
            <a:endParaRPr lang="nl-NL" sz="1200" b="1" dirty="0"/>
          </a:p>
        </p:txBody>
      </p:sp>
      <p:sp>
        <p:nvSpPr>
          <p:cNvPr id="3" name="Rechthoek 2">
            <a:extLst>
              <a:ext uri="{FF2B5EF4-FFF2-40B4-BE49-F238E27FC236}">
                <a16:creationId xmlns:a16="http://schemas.microsoft.com/office/drawing/2014/main" id="{CE5B5104-E254-FD82-BAEE-7387C27B2814}"/>
              </a:ext>
            </a:extLst>
          </p:cNvPr>
          <p:cNvSpPr/>
          <p:nvPr/>
        </p:nvSpPr>
        <p:spPr>
          <a:xfrm>
            <a:off x="0" y="6940768"/>
            <a:ext cx="5327650" cy="618907"/>
          </a:xfrm>
          <a:prstGeom prst="rect">
            <a:avLst/>
          </a:prstGeom>
          <a:solidFill>
            <a:schemeClr val="accent6">
              <a:lumMod val="50000"/>
            </a:schemeClr>
          </a:solidFill>
        </p:spPr>
        <p:txBody>
          <a:bodyPr wrap="square">
            <a:noAutofit/>
          </a:bodyPr>
          <a:lstStyle/>
          <a:p>
            <a:r>
              <a:rPr lang="nl-NL"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Volg ons op Facebook, Instagram, </a:t>
            </a:r>
          </a:p>
          <a:p>
            <a:r>
              <a:rPr lang="nl-NL"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Twitter of op www.svnieuwdorp.nl</a:t>
            </a:r>
            <a:endParaRPr lang="nl-NL" dirty="0">
              <a:solidFill>
                <a:schemeClr val="bg1"/>
              </a:solidFill>
              <a:latin typeface="Times New Roman" panose="02020603050405020304" pitchFamily="18" charset="0"/>
              <a:cs typeface="Times New Roman" panose="02020603050405020304" pitchFamily="18" charset="0"/>
            </a:endParaRPr>
          </a:p>
        </p:txBody>
      </p:sp>
      <p:pic>
        <p:nvPicPr>
          <p:cNvPr id="4" name="Afbeelding 3" descr="Afbeelding met object, tekening&#10;&#10;Automatisch gegenereerde beschrijving">
            <a:extLst>
              <a:ext uri="{FF2B5EF4-FFF2-40B4-BE49-F238E27FC236}">
                <a16:creationId xmlns:a16="http://schemas.microsoft.com/office/drawing/2014/main" id="{2B7F91C9-B053-CD5E-D6EC-7F90808971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2171" y="6978180"/>
            <a:ext cx="549601" cy="478341"/>
          </a:xfrm>
          <a:prstGeom prst="rect">
            <a:avLst/>
          </a:prstGeom>
        </p:spPr>
      </p:pic>
      <p:pic>
        <p:nvPicPr>
          <p:cNvPr id="5" name="Afbeelding 4" descr="Afbeelding met licht, teken, tekening&#10;&#10;Automatisch gegenereerde beschrijving">
            <a:extLst>
              <a:ext uri="{FF2B5EF4-FFF2-40B4-BE49-F238E27FC236}">
                <a16:creationId xmlns:a16="http://schemas.microsoft.com/office/drawing/2014/main" id="{30DB9FC7-19C8-4B79-DA34-2790F96969BB}"/>
              </a:ext>
            </a:extLst>
          </p:cNvPr>
          <p:cNvPicPr>
            <a:picLocks noChangeAspect="1"/>
          </p:cNvPicPr>
          <p:nvPr/>
        </p:nvPicPr>
        <p:blipFill rotWithShape="1">
          <a:blip r:embed="rId3">
            <a:extLst>
              <a:ext uri="{28A0092B-C50C-407E-A947-70E740481C1C}">
                <a14:useLocalDpi xmlns:a14="http://schemas.microsoft.com/office/drawing/2010/main" val="0"/>
              </a:ext>
            </a:extLst>
          </a:blip>
          <a:srcRect b="32432"/>
          <a:stretch/>
        </p:blipFill>
        <p:spPr>
          <a:xfrm>
            <a:off x="4156342" y="7034213"/>
            <a:ext cx="549601" cy="360000"/>
          </a:xfrm>
          <a:prstGeom prst="rect">
            <a:avLst/>
          </a:prstGeom>
        </p:spPr>
      </p:pic>
      <p:pic>
        <p:nvPicPr>
          <p:cNvPr id="6" name="Afbeelding 5">
            <a:extLst>
              <a:ext uri="{FF2B5EF4-FFF2-40B4-BE49-F238E27FC236}">
                <a16:creationId xmlns:a16="http://schemas.microsoft.com/office/drawing/2014/main" id="{BC80CE0D-322E-41F5-A60E-C0549516A1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9565" y="7021667"/>
            <a:ext cx="360000" cy="360000"/>
          </a:xfrm>
          <a:prstGeom prst="rect">
            <a:avLst/>
          </a:prstGeom>
        </p:spPr>
      </p:pic>
      <p:sp>
        <p:nvSpPr>
          <p:cNvPr id="7" name="Tekstvak 6">
            <a:extLst>
              <a:ext uri="{FF2B5EF4-FFF2-40B4-BE49-F238E27FC236}">
                <a16:creationId xmlns:a16="http://schemas.microsoft.com/office/drawing/2014/main" id="{AA97DB4D-C607-3B1B-AC65-2AE39E1ACC1B}"/>
              </a:ext>
            </a:extLst>
          </p:cNvPr>
          <p:cNvSpPr txBox="1"/>
          <p:nvPr/>
        </p:nvSpPr>
        <p:spPr>
          <a:xfrm>
            <a:off x="0" y="-1302"/>
            <a:ext cx="5327650" cy="400110"/>
          </a:xfrm>
          <a:prstGeom prst="rect">
            <a:avLst/>
          </a:prstGeom>
          <a:solidFill>
            <a:schemeClr val="accent6">
              <a:lumMod val="50000"/>
            </a:schemeClr>
          </a:solidFill>
        </p:spPr>
        <p:txBody>
          <a:bodyPr wrap="square" rtlCol="0">
            <a:spAutoFit/>
          </a:bodyPr>
          <a:lstStyle/>
          <a:p>
            <a:pPr algn="ctr"/>
            <a:r>
              <a:rPr lang="nl-NL" sz="2000" b="1" dirty="0">
                <a:solidFill>
                  <a:schemeClr val="bg1"/>
                </a:solidFill>
                <a:latin typeface="Times New Roman" panose="02020603050405020304" pitchFamily="18" charset="0"/>
                <a:cs typeface="Times New Roman" panose="02020603050405020304" pitchFamily="18" charset="0"/>
              </a:rPr>
              <a:t>BSC sponsors</a:t>
            </a:r>
          </a:p>
        </p:txBody>
      </p:sp>
      <p:pic>
        <p:nvPicPr>
          <p:cNvPr id="3074" name="Picture 2" descr="Bedankt voor het afgelopen seizoen.">
            <a:extLst>
              <a:ext uri="{FF2B5EF4-FFF2-40B4-BE49-F238E27FC236}">
                <a16:creationId xmlns:a16="http://schemas.microsoft.com/office/drawing/2014/main" id="{D9177B69-ED38-1C28-A8BD-232BBF7919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395" y="5281183"/>
            <a:ext cx="2337209" cy="1659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61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kstvak 30">
            <a:extLst>
              <a:ext uri="{FF2B5EF4-FFF2-40B4-BE49-F238E27FC236}">
                <a16:creationId xmlns:a16="http://schemas.microsoft.com/office/drawing/2014/main" id="{FAE8E357-AAA7-4097-AAA5-60FF5A7ED675}"/>
              </a:ext>
            </a:extLst>
          </p:cNvPr>
          <p:cNvSpPr txBox="1"/>
          <p:nvPr/>
        </p:nvSpPr>
        <p:spPr>
          <a:xfrm>
            <a:off x="0" y="-1303"/>
            <a:ext cx="5327650" cy="7552109"/>
          </a:xfrm>
          <a:prstGeom prst="rect">
            <a:avLst/>
          </a:prstGeom>
          <a:solidFill>
            <a:schemeClr val="accent6">
              <a:lumMod val="50000"/>
            </a:schemeClr>
          </a:solidFill>
        </p:spPr>
        <p:txBody>
          <a:bodyPr wrap="square" rtlCol="0">
            <a:noAutofit/>
          </a:bodyPr>
          <a:lstStyle/>
          <a:p>
            <a:pPr algn="ctr"/>
            <a:r>
              <a:rPr lang="nl-NL" sz="1973" dirty="0">
                <a:solidFill>
                  <a:schemeClr val="bg1"/>
                </a:solidFill>
                <a:latin typeface="Eras Bold ITC" panose="020B0907030504020204" pitchFamily="34" charset="0"/>
              </a:rPr>
              <a:t>Wedstrijdschema BSC G 16 09 2023</a:t>
            </a:r>
          </a:p>
        </p:txBody>
      </p:sp>
      <p:grpSp>
        <p:nvGrpSpPr>
          <p:cNvPr id="15" name="Groep 14">
            <a:extLst>
              <a:ext uri="{FF2B5EF4-FFF2-40B4-BE49-F238E27FC236}">
                <a16:creationId xmlns:a16="http://schemas.microsoft.com/office/drawing/2014/main" id="{7678B186-8CAC-41E8-A94F-0076F7EBD285}"/>
              </a:ext>
            </a:extLst>
          </p:cNvPr>
          <p:cNvGrpSpPr/>
          <p:nvPr/>
        </p:nvGrpSpPr>
        <p:grpSpPr>
          <a:xfrm>
            <a:off x="14071" y="6931900"/>
            <a:ext cx="5327649" cy="627775"/>
            <a:chOff x="14072" y="6931900"/>
            <a:chExt cx="5283798" cy="627775"/>
          </a:xfrm>
        </p:grpSpPr>
        <p:sp>
          <p:nvSpPr>
            <p:cNvPr id="16" name="Rechthoek 15">
              <a:extLst>
                <a:ext uri="{FF2B5EF4-FFF2-40B4-BE49-F238E27FC236}">
                  <a16:creationId xmlns:a16="http://schemas.microsoft.com/office/drawing/2014/main" id="{68C79378-0696-4E5D-9766-0729F26FB54B}"/>
                </a:ext>
              </a:extLst>
            </p:cNvPr>
            <p:cNvSpPr/>
            <p:nvPr/>
          </p:nvSpPr>
          <p:spPr>
            <a:xfrm>
              <a:off x="14072" y="6931900"/>
              <a:ext cx="5283798" cy="618907"/>
            </a:xfrm>
            <a:prstGeom prst="rect">
              <a:avLst/>
            </a:prstGeom>
            <a:solidFill>
              <a:schemeClr val="accent6">
                <a:lumMod val="50000"/>
              </a:schemeClr>
            </a:solidFill>
          </p:spPr>
          <p:txBody>
            <a:bodyPr wrap="square">
              <a:noAutofit/>
            </a:bodyPr>
            <a:lstStyle/>
            <a:p>
              <a:r>
                <a:rPr lang="nl-NL" sz="1409" b="1" dirty="0">
                  <a:solidFill>
                    <a:schemeClr val="bg1"/>
                  </a:solidFill>
                  <a:latin typeface="Eras Bold ITC" panose="020B0907030504020204" pitchFamily="34" charset="0"/>
                  <a:ea typeface="Times New Roman" panose="02020603050405020304" pitchFamily="18" charset="0"/>
                  <a:cs typeface="DokChampa" panose="020B0604020202020204" pitchFamily="34" charset="-34"/>
                </a:rPr>
                <a:t>Volg ons op Facebook, Instagram, </a:t>
              </a:r>
            </a:p>
            <a:p>
              <a:r>
                <a:rPr lang="nl-NL" sz="1409" b="1" dirty="0">
                  <a:solidFill>
                    <a:schemeClr val="bg1"/>
                  </a:solidFill>
                  <a:latin typeface="Eras Bold ITC" panose="020B0907030504020204" pitchFamily="34" charset="0"/>
                  <a:ea typeface="Times New Roman" panose="02020603050405020304" pitchFamily="18" charset="0"/>
                  <a:cs typeface="DokChampa" panose="020B0604020202020204" pitchFamily="34" charset="-34"/>
                </a:rPr>
                <a:t>Twitter of op www.svnieuwdorp.nl</a:t>
              </a:r>
              <a:endParaRPr lang="nl-NL" sz="1409" dirty="0">
                <a:solidFill>
                  <a:schemeClr val="bg1"/>
                </a:solidFill>
                <a:latin typeface="Eras Bold ITC" panose="020B0907030504020204" pitchFamily="34" charset="0"/>
                <a:cs typeface="DokChampa" panose="020B0604020202020204" pitchFamily="34" charset="-34"/>
              </a:endParaRPr>
            </a:p>
          </p:txBody>
        </p:sp>
        <p:pic>
          <p:nvPicPr>
            <p:cNvPr id="17" name="Afbeelding 16" descr="Afbeelding met object, tekening&#10;&#10;Automatisch gegenereerde beschrijving">
              <a:extLst>
                <a:ext uri="{FF2B5EF4-FFF2-40B4-BE49-F238E27FC236}">
                  <a16:creationId xmlns:a16="http://schemas.microsoft.com/office/drawing/2014/main" id="{363DE179-3956-4FBB-BECD-2E3D296CE7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8142" y="6978181"/>
              <a:ext cx="668121" cy="581494"/>
            </a:xfrm>
            <a:prstGeom prst="rect">
              <a:avLst/>
            </a:prstGeom>
          </p:spPr>
        </p:pic>
        <p:pic>
          <p:nvPicPr>
            <p:cNvPr id="19" name="Afbeelding 18" descr="Afbeelding met licht, teken, tekening&#10;&#10;Automatisch gegenereerde beschrijving">
              <a:extLst>
                <a:ext uri="{FF2B5EF4-FFF2-40B4-BE49-F238E27FC236}">
                  <a16:creationId xmlns:a16="http://schemas.microsoft.com/office/drawing/2014/main" id="{0E7CA78D-8817-47DD-8962-DF7AAAE024ED}"/>
                </a:ext>
              </a:extLst>
            </p:cNvPr>
            <p:cNvPicPr>
              <a:picLocks noChangeAspect="1"/>
            </p:cNvPicPr>
            <p:nvPr/>
          </p:nvPicPr>
          <p:blipFill rotWithShape="1">
            <a:blip r:embed="rId4">
              <a:extLst>
                <a:ext uri="{28A0092B-C50C-407E-A947-70E740481C1C}">
                  <a14:useLocalDpi xmlns:a14="http://schemas.microsoft.com/office/drawing/2010/main" val="0"/>
                </a:ext>
              </a:extLst>
            </a:blip>
            <a:srcRect b="32432"/>
            <a:stretch/>
          </p:blipFill>
          <p:spPr>
            <a:xfrm>
              <a:off x="4156341" y="7034213"/>
              <a:ext cx="734346" cy="481012"/>
            </a:xfrm>
            <a:prstGeom prst="rect">
              <a:avLst/>
            </a:prstGeom>
          </p:spPr>
        </p:pic>
        <p:pic>
          <p:nvPicPr>
            <p:cNvPr id="20" name="Afbeelding 19">
              <a:extLst>
                <a:ext uri="{FF2B5EF4-FFF2-40B4-BE49-F238E27FC236}">
                  <a16:creationId xmlns:a16="http://schemas.microsoft.com/office/drawing/2014/main" id="{749DD4BB-08A5-452A-813D-C8E84D68F6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9565" y="7021667"/>
              <a:ext cx="493558" cy="493558"/>
            </a:xfrm>
            <a:prstGeom prst="rect">
              <a:avLst/>
            </a:prstGeom>
          </p:spPr>
        </p:pic>
      </p:grpSp>
      <p:graphicFrame>
        <p:nvGraphicFramePr>
          <p:cNvPr id="6" name="Tabel 5">
            <a:extLst>
              <a:ext uri="{FF2B5EF4-FFF2-40B4-BE49-F238E27FC236}">
                <a16:creationId xmlns:a16="http://schemas.microsoft.com/office/drawing/2014/main" id="{6B6F4FAB-D412-D384-D96E-33F581D9EC9F}"/>
              </a:ext>
            </a:extLst>
          </p:cNvPr>
          <p:cNvGraphicFramePr>
            <a:graphicFrameLocks noGrp="1"/>
          </p:cNvGraphicFramePr>
          <p:nvPr>
            <p:extLst>
              <p:ext uri="{D42A27DB-BD31-4B8C-83A1-F6EECF244321}">
                <p14:modId xmlns:p14="http://schemas.microsoft.com/office/powerpoint/2010/main" val="1663849721"/>
              </p:ext>
            </p:extLst>
          </p:nvPr>
        </p:nvGraphicFramePr>
        <p:xfrm>
          <a:off x="94169" y="463115"/>
          <a:ext cx="1883754" cy="914400"/>
        </p:xfrm>
        <a:graphic>
          <a:graphicData uri="http://schemas.openxmlformats.org/drawingml/2006/table">
            <a:tbl>
              <a:tblPr firstRow="1" firstCol="1" bandRow="1">
                <a:tableStyleId>{2A488322-F2BA-4B5B-9748-0D474271808F}</a:tableStyleId>
              </a:tblPr>
              <a:tblGrid>
                <a:gridCol w="363276">
                  <a:extLst>
                    <a:ext uri="{9D8B030D-6E8A-4147-A177-3AD203B41FA5}">
                      <a16:colId xmlns:a16="http://schemas.microsoft.com/office/drawing/2014/main" val="3268330142"/>
                    </a:ext>
                  </a:extLst>
                </a:gridCol>
                <a:gridCol w="1520478">
                  <a:extLst>
                    <a:ext uri="{9D8B030D-6E8A-4147-A177-3AD203B41FA5}">
                      <a16:colId xmlns:a16="http://schemas.microsoft.com/office/drawing/2014/main" val="625689470"/>
                    </a:ext>
                  </a:extLst>
                </a:gridCol>
              </a:tblGrid>
              <a:tr h="0">
                <a:tc>
                  <a:txBody>
                    <a:bodyPr/>
                    <a:lstStyle/>
                    <a:p>
                      <a:endParaRPr lang="nl-NL" sz="12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6">
                        <a:lumMod val="50000"/>
                      </a:schemeClr>
                    </a:solidFill>
                  </a:tcPr>
                </a:tc>
                <a:tc>
                  <a:txBody>
                    <a:bodyPr/>
                    <a:lstStyle/>
                    <a:p>
                      <a:r>
                        <a:rPr lang="nl-NL" sz="1200" kern="100" dirty="0">
                          <a:effectLst/>
                          <a:latin typeface="Times New Roman" panose="02020603050405020304" pitchFamily="18" charset="0"/>
                          <a:cs typeface="Times New Roman" panose="02020603050405020304" pitchFamily="18" charset="0"/>
                        </a:rPr>
                        <a:t>Poule A</a:t>
                      </a:r>
                      <a:endParaRPr lang="nl-NL" sz="12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6">
                        <a:lumMod val="50000"/>
                      </a:schemeClr>
                    </a:solidFill>
                  </a:tcPr>
                </a:tc>
                <a:extLst>
                  <a:ext uri="{0D108BD9-81ED-4DB2-BD59-A6C34878D82A}">
                    <a16:rowId xmlns:a16="http://schemas.microsoft.com/office/drawing/2014/main" val="23620323"/>
                  </a:ext>
                </a:extLst>
              </a:tr>
              <a:tr h="0">
                <a:tc>
                  <a:txBody>
                    <a:bodyPr/>
                    <a:lstStyle/>
                    <a:p>
                      <a:r>
                        <a:rPr lang="nl-NL" sz="1200" kern="100" dirty="0">
                          <a:effectLst/>
                          <a:latin typeface="Times New Roman" panose="02020603050405020304" pitchFamily="18" charset="0"/>
                          <a:cs typeface="Times New Roman" panose="02020603050405020304" pitchFamily="18" charset="0"/>
                        </a:rPr>
                        <a:t>1</a:t>
                      </a:r>
                      <a:endParaRPr lang="nl-NL" sz="12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6">
                        <a:lumMod val="50000"/>
                      </a:schemeClr>
                    </a:solidFill>
                  </a:tcPr>
                </a:tc>
                <a:tc>
                  <a:txBody>
                    <a:bodyPr/>
                    <a:lstStyle/>
                    <a:p>
                      <a:r>
                        <a:rPr lang="nl-NL" sz="1200" kern="100">
                          <a:effectLst/>
                          <a:latin typeface="Times New Roman" panose="02020603050405020304" pitchFamily="18" charset="0"/>
                          <a:cs typeface="Times New Roman" panose="02020603050405020304" pitchFamily="18" charset="0"/>
                        </a:rPr>
                        <a:t>‘t Verzet</a:t>
                      </a:r>
                      <a:endParaRPr lang="nl-NL"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141997902"/>
                  </a:ext>
                </a:extLst>
              </a:tr>
              <a:tr h="0">
                <a:tc>
                  <a:txBody>
                    <a:bodyPr/>
                    <a:lstStyle/>
                    <a:p>
                      <a:r>
                        <a:rPr lang="nl-NL" sz="1200" kern="100" dirty="0">
                          <a:effectLst/>
                          <a:latin typeface="Times New Roman" panose="02020603050405020304" pitchFamily="18" charset="0"/>
                          <a:cs typeface="Times New Roman" panose="02020603050405020304" pitchFamily="18" charset="0"/>
                        </a:rPr>
                        <a:t>2</a:t>
                      </a:r>
                      <a:endParaRPr lang="nl-NL" sz="12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6">
                        <a:lumMod val="50000"/>
                      </a:schemeClr>
                    </a:solidFill>
                  </a:tcPr>
                </a:tc>
                <a:tc>
                  <a:txBody>
                    <a:bodyPr/>
                    <a:lstStyle/>
                    <a:p>
                      <a:r>
                        <a:rPr lang="nl-NL" sz="1200" kern="100" dirty="0" err="1">
                          <a:effectLst/>
                          <a:latin typeface="Times New Roman" panose="02020603050405020304" pitchFamily="18" charset="0"/>
                          <a:cs typeface="Times New Roman" panose="02020603050405020304" pitchFamily="18" charset="0"/>
                        </a:rPr>
                        <a:t>Terneuzense</a:t>
                      </a:r>
                      <a:r>
                        <a:rPr lang="nl-NL" sz="1200" kern="100" dirty="0">
                          <a:effectLst/>
                          <a:latin typeface="Times New Roman" panose="02020603050405020304" pitchFamily="18" charset="0"/>
                          <a:cs typeface="Times New Roman" panose="02020603050405020304" pitchFamily="18" charset="0"/>
                        </a:rPr>
                        <a:t> Boys</a:t>
                      </a:r>
                      <a:endParaRPr lang="nl-NL" sz="12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35698213"/>
                  </a:ext>
                </a:extLst>
              </a:tr>
              <a:tr h="0">
                <a:tc>
                  <a:txBody>
                    <a:bodyPr/>
                    <a:lstStyle/>
                    <a:p>
                      <a:r>
                        <a:rPr lang="nl-NL" sz="1200" kern="100" dirty="0">
                          <a:effectLst/>
                          <a:latin typeface="Times New Roman" panose="02020603050405020304" pitchFamily="18" charset="0"/>
                          <a:cs typeface="Times New Roman" panose="02020603050405020304" pitchFamily="18" charset="0"/>
                        </a:rPr>
                        <a:t>3</a:t>
                      </a:r>
                      <a:endParaRPr lang="nl-NL" sz="12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6">
                        <a:lumMod val="50000"/>
                      </a:schemeClr>
                    </a:solidFill>
                  </a:tcPr>
                </a:tc>
                <a:tc>
                  <a:txBody>
                    <a:bodyPr/>
                    <a:lstStyle/>
                    <a:p>
                      <a:r>
                        <a:rPr lang="nl-NL" sz="1200" kern="100" dirty="0">
                          <a:effectLst/>
                          <a:latin typeface="Times New Roman" panose="02020603050405020304" pitchFamily="18" charset="0"/>
                          <a:cs typeface="Times New Roman" panose="02020603050405020304" pitchFamily="18" charset="0"/>
                        </a:rPr>
                        <a:t>Walcheren</a:t>
                      </a:r>
                      <a:endParaRPr lang="nl-NL" sz="12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211585955"/>
                  </a:ext>
                </a:extLst>
              </a:tr>
              <a:tr h="0">
                <a:tc>
                  <a:txBody>
                    <a:bodyPr/>
                    <a:lstStyle/>
                    <a:p>
                      <a:r>
                        <a:rPr lang="nl-NL" sz="1200" kern="100" dirty="0">
                          <a:effectLst/>
                          <a:latin typeface="Times New Roman" panose="02020603050405020304" pitchFamily="18" charset="0"/>
                          <a:ea typeface="SimSun" panose="02010600030101010101" pitchFamily="2" charset="-122"/>
                          <a:cs typeface="Times New Roman" panose="02020603050405020304" pitchFamily="18" charset="0"/>
                        </a:rPr>
                        <a:t>4</a:t>
                      </a:r>
                    </a:p>
                  </a:txBody>
                  <a:tcPr marL="68580" marR="68580" marT="0" marB="0">
                    <a:solidFill>
                      <a:schemeClr val="accent6">
                        <a:lumMod val="50000"/>
                      </a:schemeClr>
                    </a:solidFill>
                  </a:tcPr>
                </a:tc>
                <a:tc>
                  <a:txBody>
                    <a:bodyPr/>
                    <a:lstStyle/>
                    <a:p>
                      <a:r>
                        <a:rPr lang="nl-NL" sz="1200" kern="100" dirty="0">
                          <a:effectLst/>
                          <a:latin typeface="Times New Roman" panose="02020603050405020304" pitchFamily="18" charset="0"/>
                          <a:ea typeface="SimSun" panose="02010600030101010101" pitchFamily="2" charset="-122"/>
                          <a:cs typeface="Times New Roman" panose="02020603050405020304" pitchFamily="18" charset="0"/>
                        </a:rPr>
                        <a:t>ODIO</a:t>
                      </a:r>
                    </a:p>
                  </a:txBody>
                  <a:tcPr marL="68580" marR="68580" marT="0" marB="0"/>
                </a:tc>
                <a:extLst>
                  <a:ext uri="{0D108BD9-81ED-4DB2-BD59-A6C34878D82A}">
                    <a16:rowId xmlns:a16="http://schemas.microsoft.com/office/drawing/2014/main" val="3516785867"/>
                  </a:ext>
                </a:extLst>
              </a:tr>
            </a:tbl>
          </a:graphicData>
        </a:graphic>
      </p:graphicFrame>
      <p:graphicFrame>
        <p:nvGraphicFramePr>
          <p:cNvPr id="8" name="Tabel 7">
            <a:extLst>
              <a:ext uri="{FF2B5EF4-FFF2-40B4-BE49-F238E27FC236}">
                <a16:creationId xmlns:a16="http://schemas.microsoft.com/office/drawing/2014/main" id="{08EF651D-49E1-1F3A-EB27-324441396E8A}"/>
              </a:ext>
            </a:extLst>
          </p:cNvPr>
          <p:cNvGraphicFramePr>
            <a:graphicFrameLocks noGrp="1"/>
          </p:cNvGraphicFramePr>
          <p:nvPr>
            <p:extLst>
              <p:ext uri="{D42A27DB-BD31-4B8C-83A1-F6EECF244321}">
                <p14:modId xmlns:p14="http://schemas.microsoft.com/office/powerpoint/2010/main" val="107231826"/>
              </p:ext>
            </p:extLst>
          </p:nvPr>
        </p:nvGraphicFramePr>
        <p:xfrm>
          <a:off x="2201961" y="463115"/>
          <a:ext cx="1883754" cy="914400"/>
        </p:xfrm>
        <a:graphic>
          <a:graphicData uri="http://schemas.openxmlformats.org/drawingml/2006/table">
            <a:tbl>
              <a:tblPr firstRow="1" firstCol="1" bandRow="1">
                <a:tableStyleId>{2A488322-F2BA-4B5B-9748-0D474271808F}</a:tableStyleId>
              </a:tblPr>
              <a:tblGrid>
                <a:gridCol w="345798">
                  <a:extLst>
                    <a:ext uri="{9D8B030D-6E8A-4147-A177-3AD203B41FA5}">
                      <a16:colId xmlns:a16="http://schemas.microsoft.com/office/drawing/2014/main" val="2289913022"/>
                    </a:ext>
                  </a:extLst>
                </a:gridCol>
                <a:gridCol w="1537956">
                  <a:extLst>
                    <a:ext uri="{9D8B030D-6E8A-4147-A177-3AD203B41FA5}">
                      <a16:colId xmlns:a16="http://schemas.microsoft.com/office/drawing/2014/main" val="3560648657"/>
                    </a:ext>
                  </a:extLst>
                </a:gridCol>
              </a:tblGrid>
              <a:tr h="0">
                <a:tc>
                  <a:txBody>
                    <a:bodyPr/>
                    <a:lstStyle/>
                    <a:p>
                      <a:r>
                        <a:rPr lang="nl-NL" sz="1200" kern="100" dirty="0">
                          <a:effectLst/>
                          <a:latin typeface="Times New Roman" panose="02020603050405020304" pitchFamily="18" charset="0"/>
                          <a:cs typeface="Times New Roman" panose="02020603050405020304" pitchFamily="18" charset="0"/>
                        </a:rPr>
                        <a:t> </a:t>
                      </a:r>
                      <a:endParaRPr lang="nl-NL" sz="12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6">
                        <a:lumMod val="50000"/>
                      </a:schemeClr>
                    </a:solidFill>
                  </a:tcPr>
                </a:tc>
                <a:tc>
                  <a:txBody>
                    <a:bodyPr/>
                    <a:lstStyle/>
                    <a:p>
                      <a:r>
                        <a:rPr lang="nl-NL" sz="1200" kern="100" dirty="0">
                          <a:effectLst/>
                          <a:latin typeface="Times New Roman" panose="02020603050405020304" pitchFamily="18" charset="0"/>
                          <a:cs typeface="Times New Roman" panose="02020603050405020304" pitchFamily="18" charset="0"/>
                        </a:rPr>
                        <a:t>Poule B</a:t>
                      </a:r>
                      <a:endParaRPr lang="nl-NL" sz="12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6">
                        <a:lumMod val="50000"/>
                      </a:schemeClr>
                    </a:solidFill>
                  </a:tcPr>
                </a:tc>
                <a:extLst>
                  <a:ext uri="{0D108BD9-81ED-4DB2-BD59-A6C34878D82A}">
                    <a16:rowId xmlns:a16="http://schemas.microsoft.com/office/drawing/2014/main" val="2908185851"/>
                  </a:ext>
                </a:extLst>
              </a:tr>
              <a:tr h="0">
                <a:tc>
                  <a:txBody>
                    <a:bodyPr/>
                    <a:lstStyle/>
                    <a:p>
                      <a:r>
                        <a:rPr lang="nl-NL" sz="1200" kern="100" dirty="0">
                          <a:effectLst/>
                          <a:latin typeface="Times New Roman" panose="02020603050405020304" pitchFamily="18" charset="0"/>
                          <a:ea typeface="SimSun" panose="02010600030101010101" pitchFamily="2" charset="-122"/>
                          <a:cs typeface="Times New Roman" panose="02020603050405020304" pitchFamily="18" charset="0"/>
                        </a:rPr>
                        <a:t>5</a:t>
                      </a:r>
                    </a:p>
                  </a:txBody>
                  <a:tcPr marL="68580" marR="68580" marT="0" marB="0">
                    <a:solidFill>
                      <a:schemeClr val="accent6">
                        <a:lumMod val="50000"/>
                      </a:schemeClr>
                    </a:solidFill>
                  </a:tcPr>
                </a:tc>
                <a:tc>
                  <a:txBody>
                    <a:bodyPr/>
                    <a:lstStyle/>
                    <a:p>
                      <a:r>
                        <a:rPr lang="nl-NL" sz="1200" kern="100" dirty="0">
                          <a:effectLst/>
                          <a:latin typeface="Times New Roman" panose="02020603050405020304" pitchFamily="18" charset="0"/>
                          <a:ea typeface="SimSun" panose="02010600030101010101" pitchFamily="2" charset="-122"/>
                          <a:cs typeface="Times New Roman" panose="02020603050405020304" pitchFamily="18" charset="0"/>
                        </a:rPr>
                        <a:t>WHS</a:t>
                      </a:r>
                    </a:p>
                  </a:txBody>
                  <a:tcPr marL="68580" marR="68580" marT="0" marB="0"/>
                </a:tc>
                <a:extLst>
                  <a:ext uri="{0D108BD9-81ED-4DB2-BD59-A6C34878D82A}">
                    <a16:rowId xmlns:a16="http://schemas.microsoft.com/office/drawing/2014/main" val="2219767199"/>
                  </a:ext>
                </a:extLst>
              </a:tr>
              <a:tr h="0">
                <a:tc>
                  <a:txBody>
                    <a:bodyPr/>
                    <a:lstStyle/>
                    <a:p>
                      <a:r>
                        <a:rPr lang="nl-NL" sz="1200" kern="100" dirty="0">
                          <a:effectLst/>
                          <a:latin typeface="Times New Roman" panose="02020603050405020304" pitchFamily="18" charset="0"/>
                          <a:ea typeface="SimSun" panose="02010600030101010101" pitchFamily="2" charset="-122"/>
                          <a:cs typeface="Times New Roman" panose="02020603050405020304" pitchFamily="18" charset="0"/>
                        </a:rPr>
                        <a:t>6</a:t>
                      </a:r>
                    </a:p>
                  </a:txBody>
                  <a:tcPr marL="68580" marR="68580" marT="0" marB="0">
                    <a:solidFill>
                      <a:schemeClr val="accent6">
                        <a:lumMod val="50000"/>
                      </a:schemeClr>
                    </a:solidFill>
                  </a:tcPr>
                </a:tc>
                <a:tc>
                  <a:txBody>
                    <a:bodyPr/>
                    <a:lstStyle/>
                    <a:p>
                      <a:r>
                        <a:rPr lang="nl-NL" sz="1200" kern="100" dirty="0">
                          <a:effectLst/>
                          <a:latin typeface="Times New Roman" panose="02020603050405020304" pitchFamily="18" charset="0"/>
                          <a:ea typeface="SimSun" panose="02010600030101010101" pitchFamily="2" charset="-122"/>
                          <a:cs typeface="Times New Roman" panose="02020603050405020304" pitchFamily="18" charset="0"/>
                        </a:rPr>
                        <a:t>Alliance</a:t>
                      </a:r>
                    </a:p>
                  </a:txBody>
                  <a:tcPr marL="68580" marR="68580" marT="0" marB="0"/>
                </a:tc>
                <a:extLst>
                  <a:ext uri="{0D108BD9-81ED-4DB2-BD59-A6C34878D82A}">
                    <a16:rowId xmlns:a16="http://schemas.microsoft.com/office/drawing/2014/main" val="2723384197"/>
                  </a:ext>
                </a:extLst>
              </a:tr>
              <a:tr h="0">
                <a:tc>
                  <a:txBody>
                    <a:bodyPr/>
                    <a:lstStyle/>
                    <a:p>
                      <a:r>
                        <a:rPr lang="nl-NL" sz="1200" kern="100" dirty="0">
                          <a:effectLst/>
                          <a:latin typeface="Times New Roman" panose="02020603050405020304" pitchFamily="18" charset="0"/>
                          <a:ea typeface="SimSun" panose="02010600030101010101" pitchFamily="2" charset="-122"/>
                          <a:cs typeface="Times New Roman" panose="02020603050405020304" pitchFamily="18" charset="0"/>
                        </a:rPr>
                        <a:t>7</a:t>
                      </a:r>
                    </a:p>
                  </a:txBody>
                  <a:tcPr marL="68580" marR="68580" marT="0" marB="0">
                    <a:solidFill>
                      <a:schemeClr val="accent6">
                        <a:lumMod val="50000"/>
                      </a:schemeClr>
                    </a:solidFill>
                  </a:tcPr>
                </a:tc>
                <a:tc>
                  <a:txBody>
                    <a:bodyPr/>
                    <a:lstStyle/>
                    <a:p>
                      <a:r>
                        <a:rPr lang="nl-NL" sz="1200" kern="100" dirty="0">
                          <a:effectLst/>
                          <a:latin typeface="Times New Roman" panose="02020603050405020304" pitchFamily="18" charset="0"/>
                          <a:ea typeface="SimSun" panose="02010600030101010101" pitchFamily="2" charset="-122"/>
                          <a:cs typeface="Times New Roman" panose="02020603050405020304" pitchFamily="18" charset="0"/>
                        </a:rPr>
                        <a:t>SSV 65</a:t>
                      </a:r>
                    </a:p>
                  </a:txBody>
                  <a:tcPr marL="68580" marR="68580" marT="0" marB="0"/>
                </a:tc>
                <a:extLst>
                  <a:ext uri="{0D108BD9-81ED-4DB2-BD59-A6C34878D82A}">
                    <a16:rowId xmlns:a16="http://schemas.microsoft.com/office/drawing/2014/main" val="3506406848"/>
                  </a:ext>
                </a:extLst>
              </a:tr>
              <a:tr h="0">
                <a:tc>
                  <a:txBody>
                    <a:bodyPr/>
                    <a:lstStyle/>
                    <a:p>
                      <a:r>
                        <a:rPr lang="nl-NL" sz="1200" kern="100" dirty="0">
                          <a:effectLst/>
                          <a:latin typeface="Times New Roman" panose="02020603050405020304" pitchFamily="18" charset="0"/>
                          <a:ea typeface="SimSun" panose="02010600030101010101" pitchFamily="2" charset="-122"/>
                          <a:cs typeface="Times New Roman" panose="02020603050405020304" pitchFamily="18" charset="0"/>
                        </a:rPr>
                        <a:t>8</a:t>
                      </a:r>
                    </a:p>
                  </a:txBody>
                  <a:tcPr marL="68580" marR="68580" marT="0" marB="0">
                    <a:solidFill>
                      <a:schemeClr val="accent6">
                        <a:lumMod val="50000"/>
                      </a:schemeClr>
                    </a:solidFill>
                  </a:tcPr>
                </a:tc>
                <a:tc>
                  <a:txBody>
                    <a:bodyPr/>
                    <a:lstStyle/>
                    <a:p>
                      <a:r>
                        <a:rPr lang="nl-NL" sz="1200" kern="100" dirty="0">
                          <a:effectLst/>
                          <a:latin typeface="Times New Roman" panose="02020603050405020304" pitchFamily="18" charset="0"/>
                          <a:ea typeface="SimSun" panose="02010600030101010101" pitchFamily="2" charset="-122"/>
                          <a:cs typeface="Times New Roman" panose="02020603050405020304" pitchFamily="18" charset="0"/>
                        </a:rPr>
                        <a:t>Axel</a:t>
                      </a:r>
                    </a:p>
                  </a:txBody>
                  <a:tcPr marL="68580" marR="68580" marT="0" marB="0"/>
                </a:tc>
                <a:extLst>
                  <a:ext uri="{0D108BD9-81ED-4DB2-BD59-A6C34878D82A}">
                    <a16:rowId xmlns:a16="http://schemas.microsoft.com/office/drawing/2014/main" val="4092571790"/>
                  </a:ext>
                </a:extLst>
              </a:tr>
            </a:tbl>
          </a:graphicData>
        </a:graphic>
      </p:graphicFrame>
      <p:graphicFrame>
        <p:nvGraphicFramePr>
          <p:cNvPr id="9" name="Tabel 8">
            <a:extLst>
              <a:ext uri="{FF2B5EF4-FFF2-40B4-BE49-F238E27FC236}">
                <a16:creationId xmlns:a16="http://schemas.microsoft.com/office/drawing/2014/main" id="{EB89A7CC-5BB5-D9A0-A4AE-47E0F297F135}"/>
              </a:ext>
            </a:extLst>
          </p:cNvPr>
          <p:cNvGraphicFramePr>
            <a:graphicFrameLocks noGrp="1"/>
          </p:cNvGraphicFramePr>
          <p:nvPr>
            <p:extLst>
              <p:ext uri="{D42A27DB-BD31-4B8C-83A1-F6EECF244321}">
                <p14:modId xmlns:p14="http://schemas.microsoft.com/office/powerpoint/2010/main" val="1298669494"/>
              </p:ext>
            </p:extLst>
          </p:nvPr>
        </p:nvGraphicFramePr>
        <p:xfrm>
          <a:off x="1336139" y="1504674"/>
          <a:ext cx="1839720" cy="548640"/>
        </p:xfrm>
        <a:graphic>
          <a:graphicData uri="http://schemas.openxmlformats.org/drawingml/2006/table">
            <a:tbl>
              <a:tblPr firstRow="1" firstCol="1" bandRow="1">
                <a:tableStyleId>{2A488322-F2BA-4B5B-9748-0D474271808F}</a:tableStyleId>
              </a:tblPr>
              <a:tblGrid>
                <a:gridCol w="320647">
                  <a:extLst>
                    <a:ext uri="{9D8B030D-6E8A-4147-A177-3AD203B41FA5}">
                      <a16:colId xmlns:a16="http://schemas.microsoft.com/office/drawing/2014/main" val="3853066474"/>
                    </a:ext>
                  </a:extLst>
                </a:gridCol>
                <a:gridCol w="1519073">
                  <a:extLst>
                    <a:ext uri="{9D8B030D-6E8A-4147-A177-3AD203B41FA5}">
                      <a16:colId xmlns:a16="http://schemas.microsoft.com/office/drawing/2014/main" val="2289048580"/>
                    </a:ext>
                  </a:extLst>
                </a:gridCol>
              </a:tblGrid>
              <a:tr h="119293">
                <a:tc>
                  <a:txBody>
                    <a:bodyPr/>
                    <a:lstStyle/>
                    <a:p>
                      <a:endParaRPr lang="nl-NL" sz="12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6">
                        <a:lumMod val="50000"/>
                      </a:schemeClr>
                    </a:solidFill>
                  </a:tcPr>
                </a:tc>
                <a:tc>
                  <a:txBody>
                    <a:bodyPr/>
                    <a:lstStyle/>
                    <a:p>
                      <a:r>
                        <a:rPr lang="nl-NL" sz="1200" kern="100" dirty="0">
                          <a:effectLst/>
                          <a:latin typeface="Times New Roman" panose="02020603050405020304" pitchFamily="18" charset="0"/>
                          <a:cs typeface="Times New Roman" panose="02020603050405020304" pitchFamily="18" charset="0"/>
                        </a:rPr>
                        <a:t>        Jeugd</a:t>
                      </a:r>
                      <a:endParaRPr lang="nl-NL" sz="12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6">
                        <a:lumMod val="50000"/>
                      </a:schemeClr>
                    </a:solidFill>
                  </a:tcPr>
                </a:tc>
                <a:extLst>
                  <a:ext uri="{0D108BD9-81ED-4DB2-BD59-A6C34878D82A}">
                    <a16:rowId xmlns:a16="http://schemas.microsoft.com/office/drawing/2014/main" val="1954053011"/>
                  </a:ext>
                </a:extLst>
              </a:tr>
              <a:tr h="119293">
                <a:tc>
                  <a:txBody>
                    <a:bodyPr/>
                    <a:lstStyle/>
                    <a:p>
                      <a:r>
                        <a:rPr lang="nl-NL" sz="1200" kern="100" dirty="0">
                          <a:effectLst/>
                          <a:latin typeface="Times New Roman" panose="02020603050405020304" pitchFamily="18" charset="0"/>
                          <a:cs typeface="Times New Roman" panose="02020603050405020304" pitchFamily="18" charset="0"/>
                        </a:rPr>
                        <a:t>A</a:t>
                      </a:r>
                      <a:endParaRPr lang="nl-NL" sz="12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6">
                        <a:lumMod val="50000"/>
                      </a:schemeClr>
                    </a:solidFill>
                  </a:tcPr>
                </a:tc>
                <a:tc>
                  <a:txBody>
                    <a:bodyPr/>
                    <a:lstStyle/>
                    <a:p>
                      <a:r>
                        <a:rPr lang="nl-NL" sz="1200" kern="100">
                          <a:effectLst/>
                          <a:latin typeface="Times New Roman" panose="02020603050405020304" pitchFamily="18" charset="0"/>
                          <a:cs typeface="Times New Roman" panose="02020603050405020304" pitchFamily="18" charset="0"/>
                        </a:rPr>
                        <a:t>Zeelandia Middelburg</a:t>
                      </a:r>
                      <a:endParaRPr lang="nl-NL" sz="1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191397995"/>
                  </a:ext>
                </a:extLst>
              </a:tr>
              <a:tr h="119293">
                <a:tc>
                  <a:txBody>
                    <a:bodyPr/>
                    <a:lstStyle/>
                    <a:p>
                      <a:r>
                        <a:rPr lang="nl-NL" sz="1200" kern="100" dirty="0">
                          <a:effectLst/>
                          <a:latin typeface="Times New Roman" panose="02020603050405020304" pitchFamily="18" charset="0"/>
                          <a:cs typeface="Times New Roman" panose="02020603050405020304" pitchFamily="18" charset="0"/>
                        </a:rPr>
                        <a:t>B</a:t>
                      </a:r>
                      <a:endParaRPr lang="nl-NL" sz="12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6">
                        <a:lumMod val="50000"/>
                      </a:schemeClr>
                    </a:solidFill>
                  </a:tcPr>
                </a:tc>
                <a:tc>
                  <a:txBody>
                    <a:bodyPr/>
                    <a:lstStyle/>
                    <a:p>
                      <a:r>
                        <a:rPr lang="nl-NL" sz="1200" kern="100" dirty="0" err="1">
                          <a:effectLst/>
                          <a:latin typeface="Times New Roman" panose="02020603050405020304" pitchFamily="18" charset="0"/>
                          <a:cs typeface="Times New Roman" panose="02020603050405020304" pitchFamily="18" charset="0"/>
                        </a:rPr>
                        <a:t>Luctor</a:t>
                      </a:r>
                      <a:r>
                        <a:rPr lang="nl-NL" sz="1200" kern="100" dirty="0">
                          <a:effectLst/>
                          <a:latin typeface="Times New Roman" panose="02020603050405020304" pitchFamily="18" charset="0"/>
                          <a:cs typeface="Times New Roman" panose="02020603050405020304" pitchFamily="18" charset="0"/>
                        </a:rPr>
                        <a:t> Heinkenszand</a:t>
                      </a:r>
                      <a:endParaRPr lang="nl-NL" sz="12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53043726"/>
                  </a:ext>
                </a:extLst>
              </a:tr>
            </a:tbl>
          </a:graphicData>
        </a:graphic>
      </p:graphicFrame>
      <p:graphicFrame>
        <p:nvGraphicFramePr>
          <p:cNvPr id="10" name="Tabel 9">
            <a:extLst>
              <a:ext uri="{FF2B5EF4-FFF2-40B4-BE49-F238E27FC236}">
                <a16:creationId xmlns:a16="http://schemas.microsoft.com/office/drawing/2014/main" id="{95F67B8F-DFFF-75BA-3D2E-E95A82DA293E}"/>
              </a:ext>
            </a:extLst>
          </p:cNvPr>
          <p:cNvGraphicFramePr>
            <a:graphicFrameLocks noGrp="1"/>
          </p:cNvGraphicFramePr>
          <p:nvPr>
            <p:extLst>
              <p:ext uri="{D42A27DB-BD31-4B8C-83A1-F6EECF244321}">
                <p14:modId xmlns:p14="http://schemas.microsoft.com/office/powerpoint/2010/main" val="3396914435"/>
              </p:ext>
            </p:extLst>
          </p:nvPr>
        </p:nvGraphicFramePr>
        <p:xfrm>
          <a:off x="137160" y="2093400"/>
          <a:ext cx="5093214" cy="2490030"/>
        </p:xfrm>
        <a:graphic>
          <a:graphicData uri="http://schemas.openxmlformats.org/drawingml/2006/table">
            <a:tbl>
              <a:tblPr firstRow="1" firstCol="1" bandRow="1">
                <a:tableStyleId>{2A488322-F2BA-4B5B-9748-0D474271808F}</a:tableStyleId>
              </a:tblPr>
              <a:tblGrid>
                <a:gridCol w="756694">
                  <a:extLst>
                    <a:ext uri="{9D8B030D-6E8A-4147-A177-3AD203B41FA5}">
                      <a16:colId xmlns:a16="http://schemas.microsoft.com/office/drawing/2014/main" val="2631524698"/>
                    </a:ext>
                  </a:extLst>
                </a:gridCol>
                <a:gridCol w="658808">
                  <a:extLst>
                    <a:ext uri="{9D8B030D-6E8A-4147-A177-3AD203B41FA5}">
                      <a16:colId xmlns:a16="http://schemas.microsoft.com/office/drawing/2014/main" val="1582601911"/>
                    </a:ext>
                  </a:extLst>
                </a:gridCol>
                <a:gridCol w="658808">
                  <a:extLst>
                    <a:ext uri="{9D8B030D-6E8A-4147-A177-3AD203B41FA5}">
                      <a16:colId xmlns:a16="http://schemas.microsoft.com/office/drawing/2014/main" val="3791757645"/>
                    </a:ext>
                  </a:extLst>
                </a:gridCol>
                <a:gridCol w="658808">
                  <a:extLst>
                    <a:ext uri="{9D8B030D-6E8A-4147-A177-3AD203B41FA5}">
                      <a16:colId xmlns:a16="http://schemas.microsoft.com/office/drawing/2014/main" val="2290266496"/>
                    </a:ext>
                  </a:extLst>
                </a:gridCol>
                <a:gridCol w="658808">
                  <a:extLst>
                    <a:ext uri="{9D8B030D-6E8A-4147-A177-3AD203B41FA5}">
                      <a16:colId xmlns:a16="http://schemas.microsoft.com/office/drawing/2014/main" val="4075410049"/>
                    </a:ext>
                  </a:extLst>
                </a:gridCol>
                <a:gridCol w="850644">
                  <a:extLst>
                    <a:ext uri="{9D8B030D-6E8A-4147-A177-3AD203B41FA5}">
                      <a16:colId xmlns:a16="http://schemas.microsoft.com/office/drawing/2014/main" val="1125827486"/>
                    </a:ext>
                  </a:extLst>
                </a:gridCol>
                <a:gridCol w="850644">
                  <a:extLst>
                    <a:ext uri="{9D8B030D-6E8A-4147-A177-3AD203B41FA5}">
                      <a16:colId xmlns:a16="http://schemas.microsoft.com/office/drawing/2014/main" val="1886796721"/>
                    </a:ext>
                  </a:extLst>
                </a:gridCol>
              </a:tblGrid>
              <a:tr h="204030">
                <a:tc>
                  <a:txBody>
                    <a:bodyPr/>
                    <a:lstStyle/>
                    <a:p>
                      <a:pPr algn="ctr"/>
                      <a:endParaRPr lang="nl-NL" sz="1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accent6">
                        <a:lumMod val="50000"/>
                      </a:schemeClr>
                    </a:solidFill>
                  </a:tcPr>
                </a:tc>
                <a:tc gridSpan="6">
                  <a:txBody>
                    <a:bodyPr/>
                    <a:lstStyle/>
                    <a:p>
                      <a:r>
                        <a:rPr lang="nl-NL" sz="1000" b="1" kern="100" dirty="0">
                          <a:effectLst/>
                          <a:latin typeface="Times New Roman" panose="02020603050405020304" pitchFamily="18" charset="0"/>
                          <a:cs typeface="Times New Roman" panose="02020603050405020304" pitchFamily="18" charset="0"/>
                        </a:rPr>
                        <a:t>Jeugd:  Jacques Blijlevens en Wim de </a:t>
                      </a:r>
                      <a:r>
                        <a:rPr lang="nl-NL" sz="1000" b="1" kern="100" dirty="0" err="1">
                          <a:effectLst/>
                          <a:latin typeface="Times New Roman" panose="02020603050405020304" pitchFamily="18" charset="0"/>
                          <a:cs typeface="Times New Roman" panose="02020603050405020304" pitchFamily="18" charset="0"/>
                        </a:rPr>
                        <a:t>Fouw</a:t>
                      </a:r>
                      <a:endParaRPr lang="nl-NL" dirty="0"/>
                    </a:p>
                  </a:txBody>
                  <a:tcPr marL="68580" marR="68580" marT="0" marB="0">
                    <a:lnB w="12700" cap="flat" cmpd="sng" algn="ctr">
                      <a:solidFill>
                        <a:schemeClr val="tx1"/>
                      </a:solidFill>
                      <a:prstDash val="solid"/>
                      <a:round/>
                      <a:headEnd type="none" w="med" len="med"/>
                      <a:tailEnd type="none" w="med" len="med"/>
                    </a:lnB>
                    <a:solidFill>
                      <a:schemeClr val="accent6">
                        <a:lumMod val="50000"/>
                      </a:schemeClr>
                    </a:solidFill>
                  </a:tcPr>
                </a:tc>
                <a:tc hMerge="1">
                  <a:txBody>
                    <a:bodyPr/>
                    <a:lstStyle/>
                    <a:p>
                      <a:pPr algn="ctr"/>
                      <a:r>
                        <a:rPr lang="nl-NL" sz="1000" b="1" kern="100">
                          <a:effectLst/>
                          <a:latin typeface="+mj-lt"/>
                          <a:ea typeface="SimSun" panose="02010600030101010101" pitchFamily="2" charset="-122"/>
                          <a:cs typeface="Arial" panose="020B0604020202020204" pitchFamily="34" charset="0"/>
                        </a:rPr>
                        <a:t> </a:t>
                      </a:r>
                      <a:endParaRPr lang="nl-NL" sz="1200" kern="100">
                        <a:effectLst/>
                        <a:latin typeface="+mj-lt"/>
                        <a:ea typeface="SimSun" panose="02010600030101010101" pitchFamily="2" charset="-122"/>
                        <a:cs typeface="Arial" panose="020B0604020202020204" pitchFamily="34" charset="0"/>
                      </a:endParaRPr>
                    </a:p>
                  </a:txBody>
                  <a:tcPr marL="68580" marR="68580" marT="0" marB="0"/>
                </a:tc>
                <a:tc hMerge="1">
                  <a:txBody>
                    <a:bodyPr/>
                    <a:lstStyle/>
                    <a:p>
                      <a:pPr algn="ctr"/>
                      <a:r>
                        <a:rPr lang="nl-NL" sz="1000" b="1" kern="100" dirty="0">
                          <a:effectLst/>
                          <a:latin typeface="+mj-lt"/>
                          <a:ea typeface="SimSun" panose="02010600030101010101" pitchFamily="2" charset="-122"/>
                          <a:cs typeface="Arial" panose="020B0604020202020204" pitchFamily="34" charset="0"/>
                        </a:rPr>
                        <a:t> </a:t>
                      </a:r>
                      <a:endParaRPr lang="nl-NL" sz="1200" kern="100" dirty="0">
                        <a:effectLst/>
                        <a:latin typeface="+mj-lt"/>
                        <a:ea typeface="SimSun" panose="02010600030101010101" pitchFamily="2" charset="-122"/>
                        <a:cs typeface="Arial" panose="020B0604020202020204" pitchFamily="34" charset="0"/>
                      </a:endParaRPr>
                    </a:p>
                  </a:txBody>
                  <a:tcPr marL="68580" marR="68580" marT="0" marB="0"/>
                </a:tc>
                <a:tc hMerge="1">
                  <a:txBody>
                    <a:bodyPr/>
                    <a:lstStyle/>
                    <a:p>
                      <a:pPr algn="ctr"/>
                      <a:endParaRPr lang="nl-NL" sz="1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accent6">
                        <a:lumMod val="50000"/>
                      </a:schemeClr>
                    </a:solidFill>
                  </a:tcPr>
                </a:tc>
                <a:tc hMerge="1">
                  <a:txBody>
                    <a:bodyPr/>
                    <a:lstStyle/>
                    <a:p>
                      <a:r>
                        <a:rPr lang="nl-NL" sz="1000" b="1" kern="100" dirty="0">
                          <a:effectLst/>
                          <a:latin typeface="Times New Roman" panose="02020603050405020304" pitchFamily="18" charset="0"/>
                          <a:cs typeface="Times New Roman" panose="02020603050405020304" pitchFamily="18" charset="0"/>
                        </a:rPr>
                        <a:t>Jeugd: </a:t>
                      </a:r>
                    </a:p>
                    <a:p>
                      <a:r>
                        <a:rPr lang="nl-NL" sz="1000" b="1" kern="100" dirty="0">
                          <a:effectLst/>
                          <a:latin typeface="Times New Roman" panose="02020603050405020304" pitchFamily="18" charset="0"/>
                          <a:cs typeface="Times New Roman" panose="02020603050405020304" pitchFamily="18" charset="0"/>
                        </a:rPr>
                        <a:t>Jacques Blijlevens</a:t>
                      </a:r>
                    </a:p>
                    <a:p>
                      <a:r>
                        <a:rPr lang="nl-NL" sz="1000" b="1" kern="100" dirty="0">
                          <a:effectLst/>
                          <a:latin typeface="Times New Roman" panose="02020603050405020304" pitchFamily="18" charset="0"/>
                          <a:cs typeface="Times New Roman" panose="02020603050405020304" pitchFamily="18" charset="0"/>
                        </a:rPr>
                        <a:t>Wim de </a:t>
                      </a:r>
                      <a:r>
                        <a:rPr lang="nl-NL" sz="1000" b="1" kern="100" dirty="0" err="1">
                          <a:effectLst/>
                          <a:latin typeface="Times New Roman" panose="02020603050405020304" pitchFamily="18" charset="0"/>
                          <a:cs typeface="Times New Roman" panose="02020603050405020304" pitchFamily="18" charset="0"/>
                        </a:rPr>
                        <a:t>Fouw</a:t>
                      </a:r>
                      <a:endParaRPr lang="nl-NL" dirty="0"/>
                    </a:p>
                  </a:txBody>
                  <a:tcPr marL="68580" marR="68580" marT="0" marB="0">
                    <a:lnB w="12700" cap="flat" cmpd="sng" algn="ctr">
                      <a:solidFill>
                        <a:schemeClr val="tx1"/>
                      </a:solidFill>
                      <a:prstDash val="solid"/>
                      <a:round/>
                      <a:headEnd type="none" w="med" len="med"/>
                      <a:tailEnd type="none" w="med" len="med"/>
                    </a:lnB>
                    <a:solidFill>
                      <a:schemeClr val="accent6">
                        <a:lumMod val="50000"/>
                      </a:schemeClr>
                    </a:solidFill>
                  </a:tcPr>
                </a:tc>
                <a:tc hMerge="1">
                  <a:txBody>
                    <a:bodyPr/>
                    <a:lstStyle/>
                    <a:p>
                      <a:endParaRPr lang="nl-NL"/>
                    </a:p>
                  </a:txBody>
                  <a:tcPr marL="68580" marR="68580" marT="0" marB="0">
                    <a:lnB w="12700" cap="flat" cmpd="sng" algn="ctr">
                      <a:solidFill>
                        <a:schemeClr val="tx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1435323041"/>
                  </a:ext>
                </a:extLst>
              </a:tr>
              <a:tr h="150784">
                <a:tc>
                  <a:txBody>
                    <a:bodyPr/>
                    <a:lstStyle/>
                    <a:p>
                      <a:r>
                        <a:rPr lang="nl-NL" sz="1000" b="1" kern="100" dirty="0">
                          <a:solidFill>
                            <a:schemeClr val="bg1"/>
                          </a:solidFill>
                          <a:effectLst/>
                          <a:latin typeface="Times New Roman" panose="02020603050405020304" pitchFamily="18" charset="0"/>
                          <a:cs typeface="Times New Roman" panose="02020603050405020304" pitchFamily="18" charset="0"/>
                        </a:rPr>
                        <a:t> </a:t>
                      </a:r>
                      <a:endParaRPr lang="nl-NL" sz="10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accent6">
                        <a:lumMod val="50000"/>
                      </a:schemeClr>
                    </a:solidFill>
                  </a:tcPr>
                </a:tc>
                <a:tc>
                  <a:txBody>
                    <a:bodyPr/>
                    <a:lstStyle/>
                    <a:p>
                      <a:pPr algn="ctr"/>
                      <a:r>
                        <a:rPr lang="nl-NL" sz="1000" kern="100" dirty="0">
                          <a:effectLst/>
                          <a:latin typeface="Times New Roman" panose="02020603050405020304" pitchFamily="18" charset="0"/>
                          <a:ea typeface="SimSun" panose="02010600030101010101" pitchFamily="2" charset="-122"/>
                          <a:cs typeface="Times New Roman" panose="02020603050405020304" pitchFamily="18" charset="0"/>
                        </a:rPr>
                        <a:t>Veld 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000" kern="100" dirty="0">
                          <a:effectLst/>
                          <a:latin typeface="Times New Roman" panose="02020603050405020304" pitchFamily="18" charset="0"/>
                          <a:ea typeface="SimSun" panose="02010600030101010101" pitchFamily="2" charset="-122"/>
                          <a:cs typeface="Times New Roman" panose="02020603050405020304" pitchFamily="18" charset="0"/>
                        </a:rPr>
                        <a:t>7 tegen 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532729" rtl="0" eaLnBrk="1" fontAlgn="auto" latinLnBrk="0" hangingPunct="1">
                        <a:lnSpc>
                          <a:spcPct val="100000"/>
                        </a:lnSpc>
                        <a:spcBef>
                          <a:spcPts val="0"/>
                        </a:spcBef>
                        <a:spcAft>
                          <a:spcPts val="0"/>
                        </a:spcAft>
                        <a:buClrTx/>
                        <a:buSzTx/>
                        <a:buFontTx/>
                        <a:buNone/>
                        <a:tabLst/>
                        <a:defRPr/>
                      </a:pPr>
                      <a:r>
                        <a:rPr lang="nl-NL" sz="1000" b="1" kern="100" dirty="0">
                          <a:effectLst/>
                          <a:latin typeface="Times New Roman" panose="02020603050405020304" pitchFamily="18" charset="0"/>
                          <a:cs typeface="Times New Roman" panose="02020603050405020304" pitchFamily="18" charset="0"/>
                        </a:rPr>
                        <a:t>Penalty’s</a:t>
                      </a:r>
                      <a:endParaRPr lang="nl-NL" sz="1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000" b="1" kern="100" dirty="0">
                          <a:effectLst/>
                          <a:latin typeface="Times New Roman" panose="02020603050405020304" pitchFamily="18" charset="0"/>
                          <a:cs typeface="Times New Roman" panose="02020603050405020304" pitchFamily="18" charset="0"/>
                        </a:rPr>
                        <a:t>Penalty’s</a:t>
                      </a:r>
                      <a:endParaRPr lang="nl-NL" sz="1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nl-NL" sz="1000" b="1" kern="100" dirty="0">
                          <a:effectLst/>
                          <a:latin typeface="Times New Roman" panose="02020603050405020304" pitchFamily="18" charset="0"/>
                          <a:cs typeface="Times New Roman" panose="02020603050405020304" pitchFamily="18" charset="0"/>
                        </a:rPr>
                        <a:t>Jeugd </a:t>
                      </a:r>
                      <a:r>
                        <a:rPr lang="nl-NL" sz="1000" b="1" kern="100" dirty="0" err="1">
                          <a:effectLst/>
                          <a:latin typeface="Times New Roman" panose="02020603050405020304" pitchFamily="18" charset="0"/>
                          <a:cs typeface="Times New Roman" panose="02020603050405020304" pitchFamily="18" charset="0"/>
                        </a:rPr>
                        <a:t>clinic</a:t>
                      </a:r>
                      <a:endParaRPr lang="nl-NL"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NL"/>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5812198"/>
                  </a:ext>
                </a:extLst>
              </a:tr>
              <a:tr h="150784">
                <a:tc>
                  <a:txBody>
                    <a:bodyPr/>
                    <a:lstStyle/>
                    <a:p>
                      <a:r>
                        <a:rPr lang="nl-NL" sz="1000" b="1" kern="100" dirty="0">
                          <a:solidFill>
                            <a:schemeClr val="bg1"/>
                          </a:solidFill>
                          <a:effectLst/>
                          <a:latin typeface="Times New Roman" panose="02020603050405020304" pitchFamily="18" charset="0"/>
                          <a:cs typeface="Times New Roman" panose="02020603050405020304" pitchFamily="18" charset="0"/>
                        </a:rPr>
                        <a:t> </a:t>
                      </a:r>
                      <a:endParaRPr lang="nl-NL" sz="1000" b="1"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accent6">
                        <a:lumMod val="50000"/>
                      </a:schemeClr>
                    </a:solidFill>
                  </a:tcPr>
                </a:tc>
                <a:tc>
                  <a:txBody>
                    <a:bodyPr/>
                    <a:lstStyle/>
                    <a:p>
                      <a:pPr algn="ctr"/>
                      <a:r>
                        <a:rPr lang="nl-NL" sz="1000" b="1" kern="100" dirty="0">
                          <a:effectLst/>
                          <a:latin typeface="Times New Roman" panose="02020603050405020304" pitchFamily="18" charset="0"/>
                          <a:ea typeface="SimSun" panose="02010600030101010101" pitchFamily="2" charset="-122"/>
                          <a:cs typeface="Times New Roman" panose="02020603050405020304" pitchFamily="18" charset="0"/>
                        </a:rPr>
                        <a:t>Veld 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000" b="1" kern="100" dirty="0">
                          <a:effectLst/>
                          <a:latin typeface="Times New Roman" panose="02020603050405020304" pitchFamily="18" charset="0"/>
                          <a:ea typeface="SimSun" panose="02010600030101010101" pitchFamily="2" charset="-122"/>
                          <a:cs typeface="Times New Roman" panose="02020603050405020304" pitchFamily="18" charset="0"/>
                        </a:rPr>
                        <a:t>Veld 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000" b="1" kern="100" dirty="0">
                          <a:effectLst/>
                          <a:latin typeface="Times New Roman" panose="02020603050405020304" pitchFamily="18" charset="0"/>
                          <a:ea typeface="SimSun" panose="02010600030101010101" pitchFamily="2" charset="-122"/>
                          <a:cs typeface="Times New Roman" panose="02020603050405020304" pitchFamily="18"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000" b="1" kern="100" dirty="0">
                          <a:effectLst/>
                          <a:latin typeface="Times New Roman" panose="02020603050405020304" pitchFamily="18" charset="0"/>
                          <a:cs typeface="Times New Roman" panose="02020603050405020304" pitchFamily="18" charset="0"/>
                        </a:rPr>
                        <a:t>2 </a:t>
                      </a:r>
                      <a:endParaRPr lang="nl-NL" sz="10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nl-NL" sz="1000" b="1" kern="100" dirty="0">
                          <a:effectLst/>
                          <a:latin typeface="Times New Roman" panose="02020603050405020304" pitchFamily="18" charset="0"/>
                          <a:cs typeface="Times New Roman" panose="02020603050405020304" pitchFamily="18" charset="0"/>
                        </a:rPr>
                        <a:t>Veld achterin</a:t>
                      </a:r>
                      <a:endParaRPr lang="nl-NL"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NL"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1716145"/>
                  </a:ext>
                </a:extLst>
              </a:tr>
              <a:tr h="150784">
                <a:tc>
                  <a:txBody>
                    <a:bodyPr/>
                    <a:lstStyle/>
                    <a:p>
                      <a:r>
                        <a:rPr lang="nl-NL" sz="1000" kern="100" dirty="0">
                          <a:solidFill>
                            <a:schemeClr val="bg1"/>
                          </a:solidFill>
                          <a:effectLst/>
                          <a:latin typeface="Times New Roman" panose="02020603050405020304" pitchFamily="18" charset="0"/>
                          <a:cs typeface="Times New Roman" panose="02020603050405020304" pitchFamily="18" charset="0"/>
                        </a:rPr>
                        <a:t>13.15</a:t>
                      </a:r>
                      <a:endParaRPr lang="nl-NL" sz="10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accent6">
                        <a:lumMod val="50000"/>
                      </a:schemeClr>
                    </a:solidFill>
                  </a:tcPr>
                </a:tc>
                <a:tc gridSpan="6">
                  <a:txBody>
                    <a:bodyPr/>
                    <a:lstStyle/>
                    <a:p>
                      <a:pPr algn="l"/>
                      <a:r>
                        <a:rPr lang="nl-NL" sz="1000" kern="100" dirty="0">
                          <a:effectLst/>
                          <a:latin typeface="Times New Roman" panose="02020603050405020304" pitchFamily="18" charset="0"/>
                          <a:ea typeface="SimSun" panose="02010600030101010101" pitchFamily="2" charset="-122"/>
                          <a:cs typeface="Times New Roman" panose="02020603050405020304" pitchFamily="18" charset="0"/>
                        </a:rPr>
                        <a:t>Aftrap door Joannes de Bat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endParaRPr lang="nl-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nl-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nl-NL" sz="1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5646147"/>
                  </a:ext>
                </a:extLst>
              </a:tr>
              <a:tr h="150784">
                <a:tc>
                  <a:txBody>
                    <a:bodyPr/>
                    <a:lstStyle/>
                    <a:p>
                      <a:r>
                        <a:rPr lang="nl-NL" sz="1000" kern="100" dirty="0">
                          <a:solidFill>
                            <a:schemeClr val="bg1"/>
                          </a:solidFill>
                          <a:effectLst/>
                          <a:latin typeface="Times New Roman" panose="02020603050405020304" pitchFamily="18" charset="0"/>
                          <a:cs typeface="Times New Roman" panose="02020603050405020304" pitchFamily="18" charset="0"/>
                        </a:rPr>
                        <a:t>13.30-13.50</a:t>
                      </a:r>
                      <a:endParaRPr lang="nl-NL" sz="10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accent6">
                        <a:lumMod val="50000"/>
                      </a:schemeClr>
                    </a:solidFill>
                  </a:tcPr>
                </a:tc>
                <a:tc>
                  <a:txBody>
                    <a:bodyPr/>
                    <a:lstStyle/>
                    <a:p>
                      <a:pPr algn="ctr"/>
                      <a:r>
                        <a:rPr lang="nl-NL" sz="1000" kern="100" dirty="0">
                          <a:effectLst/>
                          <a:latin typeface="Times New Roman" panose="02020603050405020304" pitchFamily="18" charset="0"/>
                          <a:ea typeface="SimSun" panose="02010600030101010101" pitchFamily="2" charset="-122"/>
                          <a:cs typeface="Times New Roman" panose="02020603050405020304" pitchFamily="18" charset="0"/>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000" kern="100" dirty="0">
                          <a:effectLst/>
                          <a:latin typeface="Times New Roman" panose="02020603050405020304" pitchFamily="18" charset="0"/>
                          <a:ea typeface="SimSun" panose="02010600030101010101" pitchFamily="2" charset="-122"/>
                          <a:cs typeface="Times New Roman" panose="02020603050405020304" pitchFamily="18" charset="0"/>
                        </a:rPr>
                        <a:t>3-4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sz="1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sz="1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a:r>
                        <a:rPr lang="nl-NL" sz="1000" kern="100" dirty="0">
                          <a:effectLst/>
                          <a:latin typeface="Times New Roman" panose="02020603050405020304" pitchFamily="18" charset="0"/>
                          <a:cs typeface="Times New Roman" panose="02020603050405020304" pitchFamily="18" charset="0"/>
                        </a:rPr>
                        <a:t>13.30</a:t>
                      </a:r>
                    </a:p>
                    <a:p>
                      <a:pPr algn="ctr"/>
                      <a:endParaRPr lang="nl-NL" sz="1000" kern="100" dirty="0">
                        <a:effectLst/>
                        <a:latin typeface="Times New Roman" panose="02020603050405020304" pitchFamily="18" charset="0"/>
                        <a:ea typeface="SimSun" panose="02010600030101010101" pitchFamily="2" charset="-122"/>
                        <a:cs typeface="Times New Roman" panose="02020603050405020304" pitchFamily="18" charset="0"/>
                      </a:endParaRPr>
                    </a:p>
                    <a:p>
                      <a:pPr algn="ctr"/>
                      <a:r>
                        <a:rPr lang="nl-NL" sz="1000" kern="100" dirty="0">
                          <a:effectLst/>
                          <a:latin typeface="Times New Roman" panose="02020603050405020304" pitchFamily="18" charset="0"/>
                          <a:ea typeface="SimSun" panose="02010600030101010101" pitchFamily="2" charset="-122"/>
                          <a:cs typeface="Times New Roman" panose="02020603050405020304" pitchFamily="18" charset="0"/>
                        </a:rPr>
                        <a:t>Tot</a:t>
                      </a:r>
                    </a:p>
                    <a:p>
                      <a:pPr algn="ctr"/>
                      <a:endParaRPr lang="nl-NL" sz="1000" kern="100" dirty="0">
                        <a:effectLst/>
                        <a:latin typeface="Times New Roman" panose="02020603050405020304" pitchFamily="18" charset="0"/>
                        <a:ea typeface="SimSun" panose="02010600030101010101" pitchFamily="2" charset="-122"/>
                        <a:cs typeface="Times New Roman" panose="02020603050405020304" pitchFamily="18" charset="0"/>
                      </a:endParaRPr>
                    </a:p>
                    <a:p>
                      <a:pPr algn="ctr"/>
                      <a:r>
                        <a:rPr lang="nl-NL" sz="1000" kern="100" dirty="0">
                          <a:effectLst/>
                          <a:latin typeface="Times New Roman" panose="02020603050405020304" pitchFamily="18" charset="0"/>
                          <a:ea typeface="SimSun" panose="02010600030101010101" pitchFamily="2" charset="-122"/>
                          <a:cs typeface="Times New Roman" panose="02020603050405020304" pitchFamily="18" charset="0"/>
                        </a:rPr>
                        <a:t>15.30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a:r>
                        <a:rPr lang="nl-NL" sz="1000" kern="100" dirty="0">
                          <a:effectLst/>
                          <a:latin typeface="Times New Roman" panose="02020603050405020304" pitchFamily="18" charset="0"/>
                          <a:cs typeface="Times New Roman" panose="02020603050405020304" pitchFamily="18" charset="0"/>
                        </a:rPr>
                        <a:t>Met o.a.</a:t>
                      </a:r>
                    </a:p>
                    <a:p>
                      <a:pPr algn="ctr"/>
                      <a:r>
                        <a:rPr lang="nl-NL" sz="1000" kern="100" dirty="0">
                          <a:effectLst/>
                          <a:latin typeface="Times New Roman" panose="02020603050405020304" pitchFamily="18" charset="0"/>
                          <a:cs typeface="Times New Roman" panose="02020603050405020304" pitchFamily="18" charset="0"/>
                        </a:rPr>
                        <a:t>7 tegen 7</a:t>
                      </a:r>
                    </a:p>
                    <a:p>
                      <a:pPr algn="ctr"/>
                      <a:r>
                        <a:rPr lang="nl-NL" sz="1000" kern="100" dirty="0">
                          <a:effectLst/>
                          <a:latin typeface="Times New Roman" panose="02020603050405020304" pitchFamily="18" charset="0"/>
                          <a:cs typeface="Times New Roman" panose="02020603050405020304" pitchFamily="18" charset="0"/>
                        </a:rPr>
                        <a:t>Afwerken</a:t>
                      </a:r>
                    </a:p>
                    <a:p>
                      <a:pPr algn="ctr"/>
                      <a:r>
                        <a:rPr lang="nl-NL" sz="1000" kern="100" dirty="0">
                          <a:effectLst/>
                          <a:latin typeface="Times New Roman" panose="02020603050405020304" pitchFamily="18" charset="0"/>
                          <a:cs typeface="Times New Roman" panose="02020603050405020304" pitchFamily="18" charset="0"/>
                        </a:rPr>
                        <a:t>Penalty’s   </a:t>
                      </a:r>
                      <a:endParaRPr lang="nl-NL" sz="1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6315250"/>
                  </a:ext>
                </a:extLst>
              </a:tr>
              <a:tr h="150784">
                <a:tc>
                  <a:txBody>
                    <a:bodyPr/>
                    <a:lstStyle/>
                    <a:p>
                      <a:r>
                        <a:rPr lang="nl-NL" sz="1000" kern="100" dirty="0">
                          <a:solidFill>
                            <a:schemeClr val="bg1"/>
                          </a:solidFill>
                          <a:effectLst/>
                          <a:latin typeface="Times New Roman" panose="02020603050405020304" pitchFamily="18" charset="0"/>
                          <a:cs typeface="Times New Roman" panose="02020603050405020304" pitchFamily="18" charset="0"/>
                        </a:rPr>
                        <a:t>13.55-14.15</a:t>
                      </a:r>
                      <a:endParaRPr lang="nl-NL" sz="10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accent6">
                        <a:lumMod val="50000"/>
                      </a:schemeClr>
                    </a:solidFill>
                  </a:tcPr>
                </a:tc>
                <a:tc>
                  <a:txBody>
                    <a:bodyPr/>
                    <a:lstStyle/>
                    <a:p>
                      <a:pPr algn="ctr"/>
                      <a:r>
                        <a:rPr lang="nl-NL" sz="1000" kern="100" dirty="0">
                          <a:effectLst/>
                          <a:latin typeface="Times New Roman" panose="02020603050405020304" pitchFamily="18" charset="0"/>
                          <a:ea typeface="SimSun" panose="02010600030101010101" pitchFamily="2" charset="-122"/>
                          <a:cs typeface="Times New Roman" panose="02020603050405020304" pitchFamily="18" charset="0"/>
                        </a:rPr>
                        <a:t>5-6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000" kern="100" dirty="0">
                          <a:effectLst/>
                          <a:latin typeface="Times New Roman" panose="02020603050405020304" pitchFamily="18" charset="0"/>
                          <a:ea typeface="SimSun" panose="02010600030101010101" pitchFamily="2" charset="-122"/>
                          <a:cs typeface="Times New Roman" panose="02020603050405020304" pitchFamily="18" charset="0"/>
                        </a:rPr>
                        <a:t>7-8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000" kern="100" dirty="0">
                          <a:effectLst/>
                          <a:latin typeface="Times New Roman" panose="02020603050405020304" pitchFamily="18" charset="0"/>
                          <a:ea typeface="SimSun" panose="02010600030101010101" pitchFamily="2" charset="-122"/>
                          <a:cs typeface="Times New Roman" panose="02020603050405020304" pitchFamily="18"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000" kern="100" dirty="0">
                          <a:effectLst/>
                          <a:latin typeface="Times New Roman" panose="02020603050405020304" pitchFamily="18" charset="0"/>
                          <a:ea typeface="SimSun" panose="02010600030101010101" pitchFamily="2" charset="-122"/>
                          <a:cs typeface="Times New Roman" panose="02020603050405020304" pitchFamily="18"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nl-NL" sz="1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nl-NL" sz="1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6145507"/>
                  </a:ext>
                </a:extLst>
              </a:tr>
              <a:tr h="150784">
                <a:tc>
                  <a:txBody>
                    <a:bodyPr/>
                    <a:lstStyle/>
                    <a:p>
                      <a:r>
                        <a:rPr lang="nl-NL" sz="1000" kern="100" dirty="0">
                          <a:solidFill>
                            <a:schemeClr val="bg1"/>
                          </a:solidFill>
                          <a:effectLst/>
                          <a:latin typeface="Times New Roman" panose="02020603050405020304" pitchFamily="18" charset="0"/>
                          <a:cs typeface="Times New Roman" panose="02020603050405020304" pitchFamily="18" charset="0"/>
                        </a:rPr>
                        <a:t>14.20-14.40</a:t>
                      </a:r>
                      <a:endParaRPr lang="nl-NL" sz="10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accent6">
                        <a:lumMod val="50000"/>
                      </a:schemeClr>
                    </a:solidFill>
                  </a:tcPr>
                </a:tc>
                <a:tc>
                  <a:txBody>
                    <a:bodyPr/>
                    <a:lstStyle/>
                    <a:p>
                      <a:pPr algn="ctr"/>
                      <a:r>
                        <a:rPr lang="nl-NL" sz="1000" kern="100" dirty="0">
                          <a:effectLst/>
                          <a:latin typeface="Times New Roman" panose="02020603050405020304" pitchFamily="18" charset="0"/>
                          <a:ea typeface="SimSun" panose="02010600030101010101" pitchFamily="2" charset="-122"/>
                          <a:cs typeface="Times New Roman" panose="02020603050405020304" pitchFamily="18" charset="0"/>
                        </a:rPr>
                        <a:t>2-4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000" kern="100" dirty="0">
                          <a:effectLst/>
                          <a:latin typeface="Times New Roman" panose="02020603050405020304" pitchFamily="18" charset="0"/>
                          <a:ea typeface="SimSun" panose="02010600030101010101" pitchFamily="2" charset="-122"/>
                          <a:cs typeface="Times New Roman" panose="02020603050405020304" pitchFamily="18" charset="0"/>
                        </a:rPr>
                        <a:t>3-1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000" kern="100" dirty="0">
                          <a:effectLst/>
                          <a:latin typeface="Times New Roman" panose="02020603050405020304" pitchFamily="18" charset="0"/>
                          <a:ea typeface="SimSun" panose="02010600030101010101" pitchFamily="2" charset="-122"/>
                          <a:cs typeface="Times New Roman" panose="02020603050405020304" pitchFamily="18"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000" kern="100" dirty="0">
                          <a:effectLst/>
                          <a:latin typeface="Times New Roman" panose="02020603050405020304" pitchFamily="18" charset="0"/>
                          <a:ea typeface="SimSun" panose="02010600030101010101" pitchFamily="2" charset="-122"/>
                          <a:cs typeface="Times New Roman" panose="02020603050405020304" pitchFamily="18" charset="0"/>
                        </a:rPr>
                        <a:t>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nl-NL" sz="1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nl-NL" sz="1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9354215"/>
                  </a:ext>
                </a:extLst>
              </a:tr>
              <a:tr h="150784">
                <a:tc>
                  <a:txBody>
                    <a:bodyPr/>
                    <a:lstStyle/>
                    <a:p>
                      <a:r>
                        <a:rPr lang="nl-NL" sz="10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14.40-15.00</a:t>
                      </a:r>
                    </a:p>
                  </a:txBody>
                  <a:tcPr marL="68580" marR="68580" marT="0" marB="0">
                    <a:lnR w="12700" cap="flat" cmpd="sng" algn="ctr">
                      <a:solidFill>
                        <a:schemeClr val="tx1"/>
                      </a:solidFill>
                      <a:prstDash val="solid"/>
                      <a:round/>
                      <a:headEnd type="none" w="med" len="med"/>
                      <a:tailEnd type="none" w="med" len="med"/>
                    </a:lnR>
                    <a:solidFill>
                      <a:schemeClr val="accent6">
                        <a:lumMod val="50000"/>
                      </a:schemeClr>
                    </a:solidFill>
                  </a:tcPr>
                </a:tc>
                <a:tc>
                  <a:txBody>
                    <a:bodyPr/>
                    <a:lstStyle/>
                    <a:p>
                      <a:pPr algn="ctr"/>
                      <a:r>
                        <a:rPr lang="nl-NL" sz="1000" kern="100" dirty="0">
                          <a:effectLst/>
                          <a:latin typeface="Times New Roman" panose="02020603050405020304" pitchFamily="18" charset="0"/>
                          <a:ea typeface="SimSun" panose="02010600030101010101" pitchFamily="2" charset="-122"/>
                          <a:cs typeface="Times New Roman" panose="02020603050405020304" pitchFamily="18" charset="0"/>
                        </a:rPr>
                        <a:t>6-8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000" kern="100" dirty="0">
                          <a:effectLst/>
                          <a:latin typeface="Times New Roman" panose="02020603050405020304" pitchFamily="18" charset="0"/>
                          <a:ea typeface="SimSun" panose="02010600030101010101" pitchFamily="2" charset="-122"/>
                          <a:cs typeface="Times New Roman" panose="02020603050405020304" pitchFamily="18" charset="0"/>
                        </a:rPr>
                        <a:t>5-7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000" kern="100" dirty="0">
                          <a:effectLst/>
                          <a:latin typeface="Times New Roman" panose="02020603050405020304" pitchFamily="18" charset="0"/>
                          <a:ea typeface="SimSun" panose="02010600030101010101" pitchFamily="2" charset="-122"/>
                          <a:cs typeface="Times New Roman" panose="02020603050405020304" pitchFamily="18"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000" kern="100" dirty="0">
                          <a:effectLst/>
                          <a:latin typeface="Times New Roman" panose="02020603050405020304" pitchFamily="18" charset="0"/>
                          <a:ea typeface="SimSun" panose="02010600030101010101" pitchFamily="2" charset="-122"/>
                          <a:cs typeface="Times New Roman" panose="02020603050405020304" pitchFamily="18" charset="0"/>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nl-NL" sz="1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nl-NL" sz="1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3667216"/>
                  </a:ext>
                </a:extLst>
              </a:tr>
              <a:tr h="150784">
                <a:tc>
                  <a:txBody>
                    <a:bodyPr/>
                    <a:lstStyle/>
                    <a:p>
                      <a:r>
                        <a:rPr lang="nl-NL" sz="10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15.00-15.20</a:t>
                      </a:r>
                    </a:p>
                  </a:txBody>
                  <a:tcPr marL="68580" marR="68580" marT="0" marB="0">
                    <a:lnR w="12700" cap="flat" cmpd="sng" algn="ctr">
                      <a:solidFill>
                        <a:schemeClr val="tx1"/>
                      </a:solidFill>
                      <a:prstDash val="solid"/>
                      <a:round/>
                      <a:headEnd type="none" w="med" len="med"/>
                      <a:tailEnd type="none" w="med" len="med"/>
                    </a:lnR>
                    <a:solidFill>
                      <a:schemeClr val="accent6">
                        <a:lumMod val="50000"/>
                      </a:schemeClr>
                    </a:solidFill>
                  </a:tcPr>
                </a:tc>
                <a:tc>
                  <a:txBody>
                    <a:bodyPr/>
                    <a:lstStyle/>
                    <a:p>
                      <a:pPr algn="ctr"/>
                      <a:r>
                        <a:rPr lang="nl-NL" sz="1000" kern="100" dirty="0">
                          <a:effectLst/>
                          <a:latin typeface="Times New Roman" panose="02020603050405020304" pitchFamily="18" charset="0"/>
                          <a:ea typeface="SimSun" panose="02010600030101010101" pitchFamily="2" charset="-122"/>
                          <a:cs typeface="Times New Roman" panose="02020603050405020304" pitchFamily="18" charset="0"/>
                        </a:rPr>
                        <a:t>4-1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000" kern="100" dirty="0">
                          <a:effectLst/>
                          <a:latin typeface="Times New Roman" panose="02020603050405020304" pitchFamily="18" charset="0"/>
                          <a:ea typeface="SimSun" panose="02010600030101010101" pitchFamily="2" charset="-122"/>
                          <a:cs typeface="Times New Roman" panose="02020603050405020304" pitchFamily="18" charset="0"/>
                        </a:rPr>
                        <a:t>2-3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000" kern="100" dirty="0">
                          <a:effectLst/>
                          <a:latin typeface="Times New Roman" panose="02020603050405020304" pitchFamily="18" charset="0"/>
                          <a:ea typeface="SimSun" panose="02010600030101010101" pitchFamily="2" charset="-122"/>
                          <a:cs typeface="Times New Roman" panose="02020603050405020304" pitchFamily="18" charset="0"/>
                        </a:rPr>
                        <a:t>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000" kern="100" dirty="0">
                          <a:effectLst/>
                          <a:latin typeface="Times New Roman" panose="02020603050405020304" pitchFamily="18" charset="0"/>
                          <a:ea typeface="SimSun" panose="02010600030101010101" pitchFamily="2" charset="-122"/>
                          <a:cs typeface="Times New Roman" panose="02020603050405020304" pitchFamily="18" charset="0"/>
                        </a:rPr>
                        <a:t>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nl-NL" sz="1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nl-NL" sz="1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0713106"/>
                  </a:ext>
                </a:extLst>
              </a:tr>
              <a:tr h="150784">
                <a:tc>
                  <a:txBody>
                    <a:bodyPr/>
                    <a:lstStyle/>
                    <a:p>
                      <a:r>
                        <a:rPr lang="nl-NL" sz="10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15.20-15.40</a:t>
                      </a:r>
                    </a:p>
                  </a:txBody>
                  <a:tcPr marL="68580" marR="68580" marT="0" marB="0">
                    <a:lnR w="12700" cap="flat" cmpd="sng" algn="ctr">
                      <a:solidFill>
                        <a:schemeClr val="tx1"/>
                      </a:solidFill>
                      <a:prstDash val="solid"/>
                      <a:round/>
                      <a:headEnd type="none" w="med" len="med"/>
                      <a:tailEnd type="none" w="med" len="med"/>
                    </a:lnR>
                    <a:solidFill>
                      <a:schemeClr val="accent6">
                        <a:lumMod val="50000"/>
                      </a:schemeClr>
                    </a:solidFill>
                  </a:tcPr>
                </a:tc>
                <a:tc>
                  <a:txBody>
                    <a:bodyPr/>
                    <a:lstStyle/>
                    <a:p>
                      <a:pPr algn="ctr"/>
                      <a:r>
                        <a:rPr lang="nl-NL" sz="1000" kern="100" dirty="0">
                          <a:effectLst/>
                          <a:latin typeface="Times New Roman" panose="02020603050405020304" pitchFamily="18" charset="0"/>
                          <a:ea typeface="SimSun" panose="02010600030101010101" pitchFamily="2" charset="-122"/>
                          <a:cs typeface="Times New Roman" panose="02020603050405020304" pitchFamily="18" charset="0"/>
                        </a:rPr>
                        <a:t>8-5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000" kern="100" dirty="0">
                          <a:effectLst/>
                          <a:latin typeface="Times New Roman" panose="02020603050405020304" pitchFamily="18" charset="0"/>
                          <a:ea typeface="SimSun" panose="02010600030101010101" pitchFamily="2" charset="-122"/>
                          <a:cs typeface="Times New Roman" panose="02020603050405020304" pitchFamily="18" charset="0"/>
                        </a:rPr>
                        <a:t>6-7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sz="1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sz="1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sz="1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sz="1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4713515"/>
                  </a:ext>
                </a:extLst>
              </a:tr>
              <a:tr h="150784">
                <a:tc>
                  <a:txBody>
                    <a:bodyPr/>
                    <a:lstStyle/>
                    <a:p>
                      <a:r>
                        <a:rPr lang="nl-NL" sz="10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15.40-15.50</a:t>
                      </a:r>
                    </a:p>
                  </a:txBody>
                  <a:tcPr marL="68580" marR="68580" marT="0" marB="0">
                    <a:lnR w="12700" cap="flat" cmpd="sng" algn="ctr">
                      <a:solidFill>
                        <a:schemeClr val="tx1"/>
                      </a:solidFill>
                      <a:prstDash val="solid"/>
                      <a:round/>
                      <a:headEnd type="none" w="med" len="med"/>
                      <a:tailEnd type="none" w="med" len="med"/>
                    </a:lnR>
                    <a:solidFill>
                      <a:schemeClr val="accent6">
                        <a:lumMod val="50000"/>
                      </a:schemeClr>
                    </a:solidFill>
                  </a:tcPr>
                </a:tc>
                <a:tc gridSpan="6">
                  <a:txBody>
                    <a:bodyPr/>
                    <a:lstStyle/>
                    <a:p>
                      <a:pPr algn="l"/>
                      <a:r>
                        <a:rPr lang="nl-NL" sz="1000" kern="100" dirty="0">
                          <a:effectLst/>
                          <a:latin typeface="Times New Roman" panose="02020603050405020304" pitchFamily="18" charset="0"/>
                          <a:cs typeface="Times New Roman" panose="02020603050405020304" pitchFamily="18" charset="0"/>
                        </a:rPr>
                        <a:t>Pauze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r>
                        <a:rPr lang="nl-NL" sz="1000" kern="100" dirty="0">
                          <a:effectLst/>
                          <a:latin typeface="Times New Roman" panose="02020603050405020304" pitchFamily="18" charset="0"/>
                          <a:cs typeface="Times New Roman" panose="02020603050405020304" pitchFamily="18" charset="0"/>
                        </a:rPr>
                        <a:t> </a:t>
                      </a:r>
                      <a:endParaRPr lang="nl-NL" sz="1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r>
                        <a:rPr lang="nl-NL" sz="1000" kern="100" dirty="0">
                          <a:effectLst/>
                          <a:latin typeface="Times New Roman" panose="02020603050405020304" pitchFamily="18" charset="0"/>
                          <a:cs typeface="Times New Roman" panose="02020603050405020304" pitchFamily="18" charset="0"/>
                        </a:rPr>
                        <a:t> </a:t>
                      </a:r>
                      <a:endParaRPr lang="nl-NL" sz="1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r>
                        <a:rPr lang="nl-NL" sz="1000" kern="100" dirty="0">
                          <a:effectLst/>
                          <a:latin typeface="Times New Roman" panose="02020603050405020304" pitchFamily="18" charset="0"/>
                          <a:cs typeface="Times New Roman" panose="02020603050405020304" pitchFamily="18" charset="0"/>
                        </a:rPr>
                        <a:t> </a:t>
                      </a:r>
                      <a:endParaRPr lang="nl-NL" sz="1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r>
                        <a:rPr lang="nl-NL" sz="1000" kern="100" dirty="0">
                          <a:effectLst/>
                          <a:latin typeface="Times New Roman" panose="02020603050405020304" pitchFamily="18" charset="0"/>
                          <a:cs typeface="Times New Roman" panose="02020603050405020304" pitchFamily="18" charset="0"/>
                        </a:rPr>
                        <a:t> </a:t>
                      </a:r>
                      <a:endParaRPr lang="nl-NL" sz="1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nl-NL" sz="1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6614589"/>
                  </a:ext>
                </a:extLst>
              </a:tr>
              <a:tr h="150784">
                <a:tc>
                  <a:txBody>
                    <a:bodyPr/>
                    <a:lstStyle/>
                    <a:p>
                      <a:r>
                        <a:rPr lang="nl-NL" sz="10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15.50-16.10</a:t>
                      </a:r>
                    </a:p>
                  </a:txBody>
                  <a:tcPr marL="68580" marR="68580" marT="0" marB="0">
                    <a:lnR w="12700" cap="flat" cmpd="sng" algn="ctr">
                      <a:solidFill>
                        <a:schemeClr val="tx1"/>
                      </a:solidFill>
                      <a:prstDash val="solid"/>
                      <a:round/>
                      <a:headEnd type="none" w="med" len="med"/>
                      <a:tailEnd type="none" w="med" len="med"/>
                    </a:lnR>
                    <a:solidFill>
                      <a:schemeClr val="accent6">
                        <a:lumMod val="50000"/>
                      </a:schemeClr>
                    </a:solidFill>
                  </a:tcPr>
                </a:tc>
                <a:tc>
                  <a:txBody>
                    <a:bodyPr/>
                    <a:lstStyle/>
                    <a:p>
                      <a:pPr algn="ctr"/>
                      <a:r>
                        <a:rPr lang="nl-NL" sz="1000" kern="100" dirty="0">
                          <a:effectLst/>
                          <a:latin typeface="Times New Roman" panose="02020603050405020304" pitchFamily="18" charset="0"/>
                          <a:ea typeface="SimSun" panose="02010600030101010101" pitchFamily="2" charset="-122"/>
                          <a:cs typeface="Times New Roman" panose="02020603050405020304" pitchFamily="18" charset="0"/>
                        </a:rPr>
                        <a:t>Nrs.3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000" kern="100" dirty="0" err="1">
                          <a:effectLst/>
                          <a:latin typeface="Times New Roman" panose="02020603050405020304" pitchFamily="18" charset="0"/>
                          <a:ea typeface="SimSun" panose="02010600030101010101" pitchFamily="2" charset="-122"/>
                          <a:cs typeface="Times New Roman" panose="02020603050405020304" pitchFamily="18" charset="0"/>
                        </a:rPr>
                        <a:t>Nrs</a:t>
                      </a:r>
                      <a:r>
                        <a:rPr lang="nl-NL" sz="1000" kern="100" dirty="0">
                          <a:effectLst/>
                          <a:latin typeface="Times New Roman" panose="02020603050405020304" pitchFamily="18" charset="0"/>
                          <a:ea typeface="SimSun" panose="02010600030101010101" pitchFamily="2" charset="-122"/>
                          <a:cs typeface="Times New Roman" panose="02020603050405020304" pitchFamily="18" charset="0"/>
                        </a:rPr>
                        <a:t>. 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sz="1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sz="1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lang="nl-NL" sz="1000" kern="100" dirty="0">
                          <a:effectLst/>
                          <a:latin typeface="Times New Roman" panose="02020603050405020304" pitchFamily="18" charset="0"/>
                          <a:ea typeface="SimSun" panose="02010600030101010101" pitchFamily="2" charset="-122"/>
                          <a:cs typeface="Times New Roman" panose="02020603050405020304" pitchFamily="18" charset="0"/>
                        </a:rPr>
                        <a:t>ZEEUWSE MUZIKANTEN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nl-NL" sz="1000" kern="1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980542"/>
                  </a:ext>
                </a:extLst>
              </a:tr>
              <a:tr h="150784">
                <a:tc>
                  <a:txBody>
                    <a:bodyPr/>
                    <a:lstStyle/>
                    <a:p>
                      <a:r>
                        <a:rPr lang="nl-NL" sz="1000" kern="100" dirty="0">
                          <a:solidFill>
                            <a:schemeClr val="bg1"/>
                          </a:solidFill>
                          <a:effectLst/>
                          <a:latin typeface="Times New Roman" panose="02020603050405020304" pitchFamily="18" charset="0"/>
                          <a:cs typeface="Times New Roman" panose="02020603050405020304" pitchFamily="18" charset="0"/>
                        </a:rPr>
                        <a:t>16.10-16.30</a:t>
                      </a:r>
                      <a:endParaRPr lang="nl-NL" sz="10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accent6">
                        <a:lumMod val="50000"/>
                      </a:schemeClr>
                    </a:solidFill>
                  </a:tcPr>
                </a:tc>
                <a:tc>
                  <a:txBody>
                    <a:bodyPr/>
                    <a:lstStyle/>
                    <a:p>
                      <a:pPr algn="ctr"/>
                      <a:r>
                        <a:rPr lang="nl-NL" sz="1000" kern="100" dirty="0" err="1">
                          <a:effectLst/>
                          <a:latin typeface="Times New Roman" panose="02020603050405020304" pitchFamily="18" charset="0"/>
                          <a:ea typeface="SimSun" panose="02010600030101010101" pitchFamily="2" charset="-122"/>
                          <a:cs typeface="Times New Roman" panose="02020603050405020304" pitchFamily="18" charset="0"/>
                        </a:rPr>
                        <a:t>Nrs</a:t>
                      </a:r>
                      <a:r>
                        <a:rPr lang="nl-NL" sz="1000" kern="100" dirty="0">
                          <a:effectLst/>
                          <a:latin typeface="Times New Roman" panose="02020603050405020304" pitchFamily="18" charset="0"/>
                          <a:ea typeface="SimSun" panose="02010600030101010101" pitchFamily="2" charset="-122"/>
                          <a:cs typeface="Times New Roman" panose="02020603050405020304" pitchFamily="18" charset="0"/>
                        </a:rPr>
                        <a:t> 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000" kern="100" dirty="0" err="1">
                          <a:effectLst/>
                          <a:latin typeface="Times New Roman" panose="02020603050405020304" pitchFamily="18" charset="0"/>
                          <a:ea typeface="SimSun" panose="02010600030101010101" pitchFamily="2" charset="-122"/>
                          <a:cs typeface="Times New Roman" panose="02020603050405020304" pitchFamily="18" charset="0"/>
                        </a:rPr>
                        <a:t>Nrs</a:t>
                      </a:r>
                      <a:r>
                        <a:rPr lang="nl-NL" sz="1000" kern="100" dirty="0">
                          <a:effectLst/>
                          <a:latin typeface="Times New Roman" panose="02020603050405020304" pitchFamily="18" charset="0"/>
                          <a:ea typeface="SimSun" panose="02010600030101010101" pitchFamily="2" charset="-122"/>
                          <a:cs typeface="Times New Roman" panose="02020603050405020304" pitchFamily="18" charset="0"/>
                        </a:rPr>
                        <a:t>.  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sz="1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sz="1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gridSpan="2">
                  <a:txBody>
                    <a:bodyPr/>
                    <a:lstStyle/>
                    <a:p>
                      <a:pPr algn="l"/>
                      <a:r>
                        <a:rPr lang="nl-NL" sz="1000" kern="100" dirty="0">
                          <a:effectLst/>
                          <a:latin typeface="Times New Roman" panose="02020603050405020304" pitchFamily="18" charset="0"/>
                          <a:cs typeface="Times New Roman" panose="02020603050405020304" pitchFamily="18" charset="0"/>
                        </a:rPr>
                        <a:t>Het toernooi wordt muzikaal </a:t>
                      </a:r>
                      <a:r>
                        <a:rPr lang="nl-NL" sz="1000" kern="100" dirty="0" err="1">
                          <a:effectLst/>
                          <a:latin typeface="Times New Roman" panose="02020603050405020304" pitchFamily="18" charset="0"/>
                          <a:cs typeface="Times New Roman" panose="02020603050405020304" pitchFamily="18" charset="0"/>
                        </a:rPr>
                        <a:t>opgepimpt</a:t>
                      </a:r>
                      <a:r>
                        <a:rPr lang="nl-NL" sz="1000" kern="100" dirty="0">
                          <a:effectLst/>
                          <a:latin typeface="Times New Roman" panose="02020603050405020304" pitchFamily="18" charset="0"/>
                          <a:cs typeface="Times New Roman" panose="02020603050405020304" pitchFamily="18" charset="0"/>
                        </a:rPr>
                        <a:t> door  De Zeeuwse Muzikanten. </a:t>
                      </a:r>
                      <a:endParaRPr lang="nl-NL" sz="1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hMerge="1">
                  <a:txBody>
                    <a:bodyPr/>
                    <a:lstStyle/>
                    <a:p>
                      <a:pPr algn="ctr"/>
                      <a:r>
                        <a:rPr lang="nl-NL" sz="1000" kern="100" dirty="0">
                          <a:effectLst/>
                          <a:latin typeface="Times New Roman" panose="02020603050405020304" pitchFamily="18" charset="0"/>
                          <a:cs typeface="Times New Roman" panose="02020603050405020304" pitchFamily="18" charset="0"/>
                        </a:rPr>
                        <a:t>  </a:t>
                      </a:r>
                      <a:endParaRPr lang="nl-NL" sz="1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3901578"/>
                  </a:ext>
                </a:extLst>
              </a:tr>
              <a:tr h="150784">
                <a:tc>
                  <a:txBody>
                    <a:bodyPr/>
                    <a:lstStyle/>
                    <a:p>
                      <a:r>
                        <a:rPr lang="nl-NL" sz="10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16.30-16.45</a:t>
                      </a:r>
                    </a:p>
                  </a:txBody>
                  <a:tcPr marL="68580" marR="68580" marT="0" marB="0">
                    <a:lnR w="12700" cap="flat" cmpd="sng" algn="ctr">
                      <a:solidFill>
                        <a:schemeClr val="tx1"/>
                      </a:solidFill>
                      <a:prstDash val="solid"/>
                      <a:round/>
                      <a:headEnd type="none" w="med" len="med"/>
                      <a:tailEnd type="none" w="med" len="med"/>
                    </a:lnR>
                    <a:solidFill>
                      <a:schemeClr val="accent6">
                        <a:lumMod val="50000"/>
                      </a:schemeClr>
                    </a:solidFill>
                  </a:tcPr>
                </a:tc>
                <a:tc gridSpan="2">
                  <a:txBody>
                    <a:bodyPr/>
                    <a:lstStyle/>
                    <a:p>
                      <a:pPr algn="l"/>
                      <a:r>
                        <a:rPr lang="nl-NL" sz="1000" kern="100" dirty="0">
                          <a:effectLst/>
                          <a:latin typeface="Times New Roman" panose="02020603050405020304" pitchFamily="18" charset="0"/>
                          <a:ea typeface="SimSun" panose="02010600030101010101" pitchFamily="2" charset="-122"/>
                          <a:cs typeface="Times New Roman" panose="02020603050405020304" pitchFamily="18" charset="0"/>
                        </a:rPr>
                        <a:t>Penalty finale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nl-NL" sz="1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sz="1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sz="1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vMerge="1">
                  <a:txBody>
                    <a:bodyPr/>
                    <a:lstStyle/>
                    <a:p>
                      <a:pPr algn="ctr"/>
                      <a:endParaRPr lang="nl-NL" sz="1000" kern="1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pPr algn="ctr"/>
                      <a:endParaRPr lang="nl-NL" sz="1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361806"/>
                  </a:ext>
                </a:extLst>
              </a:tr>
              <a:tr h="150784">
                <a:tc>
                  <a:txBody>
                    <a:bodyPr/>
                    <a:lstStyle/>
                    <a:p>
                      <a:r>
                        <a:rPr lang="nl-NL" sz="9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Aansluite</a:t>
                      </a:r>
                      <a:r>
                        <a:rPr lang="nl-NL" sz="10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nd</a:t>
                      </a:r>
                    </a:p>
                  </a:txBody>
                  <a:tcPr marL="68580" marR="68580" marT="0" marB="0">
                    <a:lnR w="12700" cap="flat" cmpd="sng" algn="ctr">
                      <a:solidFill>
                        <a:schemeClr val="tx1"/>
                      </a:solidFill>
                      <a:prstDash val="solid"/>
                      <a:round/>
                      <a:headEnd type="none" w="med" len="med"/>
                      <a:tailEnd type="none" w="med" len="med"/>
                    </a:lnR>
                    <a:solidFill>
                      <a:schemeClr val="accent6">
                        <a:lumMod val="50000"/>
                      </a:schemeClr>
                    </a:solidFill>
                  </a:tcPr>
                </a:tc>
                <a:tc gridSpan="4">
                  <a:txBody>
                    <a:bodyPr/>
                    <a:lstStyle/>
                    <a:p>
                      <a:pPr algn="l"/>
                      <a:r>
                        <a:rPr lang="nl-NL" sz="1000" kern="100" dirty="0">
                          <a:effectLst/>
                          <a:latin typeface="Times New Roman" panose="02020603050405020304" pitchFamily="18" charset="0"/>
                          <a:ea typeface="SimSun" panose="02010600030101010101" pitchFamily="2" charset="-122"/>
                          <a:cs typeface="Times New Roman" panose="02020603050405020304" pitchFamily="18" charset="0"/>
                        </a:rPr>
                        <a:t>Prijsuitreiking Kees Weststrate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nl-NL" sz="1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nl-NL" sz="1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nl-NL" sz="1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vMerge="1">
                  <a:txBody>
                    <a:bodyPr/>
                    <a:lstStyle/>
                    <a:p>
                      <a:pPr algn="ctr"/>
                      <a:endParaRPr lang="nl-NL" sz="1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pPr algn="ctr"/>
                      <a:endParaRPr lang="nl-NL" sz="1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4904441"/>
                  </a:ext>
                </a:extLst>
              </a:tr>
              <a:tr h="150784">
                <a:tc>
                  <a:txBody>
                    <a:bodyPr/>
                    <a:lstStyle/>
                    <a:p>
                      <a:endParaRPr lang="nl-NL" sz="10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accent6">
                        <a:lumMod val="50000"/>
                      </a:schemeClr>
                    </a:solidFill>
                  </a:tcPr>
                </a:tc>
                <a:tc gridSpan="6">
                  <a:txBody>
                    <a:bodyPr/>
                    <a:lstStyle/>
                    <a:p>
                      <a:pPr algn="l"/>
                      <a:r>
                        <a:rPr lang="nl-NL" sz="1000" kern="100" dirty="0">
                          <a:effectLst/>
                          <a:highlight>
                            <a:srgbClr val="FFFF00"/>
                          </a:highlight>
                          <a:latin typeface="Times New Roman" panose="02020603050405020304" pitchFamily="18" charset="0"/>
                          <a:ea typeface="SimSun" panose="02010600030101010101" pitchFamily="2" charset="-122"/>
                          <a:cs typeface="Times New Roman" panose="02020603050405020304" pitchFamily="18" charset="0"/>
                        </a:rPr>
                        <a:t>Bekendmaking opbrengst ALS actie: BSC clubs voetballen voor ALS. </a:t>
                      </a:r>
                      <a:r>
                        <a:rPr lang="nl-NL" sz="1000" kern="100" dirty="0">
                          <a:effectLst/>
                          <a:latin typeface="Times New Roman" panose="02020603050405020304" pitchFamily="18" charset="0"/>
                          <a:cs typeface="Times New Roman" panose="02020603050405020304" pitchFamily="18" charset="0"/>
                        </a:rPr>
                        <a:t> </a:t>
                      </a:r>
                      <a:endParaRPr lang="nl-NL" sz="1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NL"/>
                    </a:p>
                  </a:txBody>
                  <a:tcPr/>
                </a:tc>
                <a:tc hMerge="1">
                  <a:txBody>
                    <a:bodyPr/>
                    <a:lstStyle/>
                    <a:p>
                      <a:endParaRPr lang="nl-NL" sz="1200" kern="100">
                        <a:effectLst/>
                        <a:latin typeface="Liberation Serif"/>
                        <a:ea typeface="SimSun" panose="02010600030101010101" pitchFamily="2" charset="-122"/>
                        <a:cs typeface="Arial" panose="020B0604020202020204" pitchFamily="34" charset="0"/>
                      </a:endParaRPr>
                    </a:p>
                  </a:txBody>
                  <a:tcPr marL="68580" marR="68580" marT="0" marB="0"/>
                </a:tc>
                <a:tc hMerge="1">
                  <a:txBody>
                    <a:bodyPr/>
                    <a:lstStyle/>
                    <a:p>
                      <a:pPr algn="ctr"/>
                      <a:r>
                        <a:rPr lang="nl-NL" sz="1000" kern="100" dirty="0">
                          <a:effectLst/>
                          <a:highlight>
                            <a:srgbClr val="FFFF00"/>
                          </a:highlight>
                          <a:latin typeface="Times New Roman" panose="02020603050405020304" pitchFamily="18" charset="0"/>
                          <a:cs typeface="Times New Roman" panose="02020603050405020304" pitchFamily="18" charset="0"/>
                        </a:rPr>
                        <a:t> </a:t>
                      </a:r>
                      <a:endParaRPr lang="nl-NL" sz="1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r>
                        <a:rPr lang="nl-NL" sz="1000" kern="100" dirty="0">
                          <a:effectLst/>
                          <a:latin typeface="Times New Roman" panose="02020603050405020304" pitchFamily="18" charset="0"/>
                          <a:cs typeface="Times New Roman" panose="02020603050405020304" pitchFamily="18" charset="0"/>
                        </a:rPr>
                        <a:t> </a:t>
                      </a:r>
                      <a:endParaRPr lang="nl-NL" sz="1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nl-NL" sz="1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3471366"/>
                  </a:ext>
                </a:extLst>
              </a:tr>
            </a:tbl>
          </a:graphicData>
        </a:graphic>
      </p:graphicFrame>
      <p:pic>
        <p:nvPicPr>
          <p:cNvPr id="1032" name="Picture 8" descr="San Nicola Beker €9.15 - Award Kopen? | Trofee-award">
            <a:extLst>
              <a:ext uri="{FF2B5EF4-FFF2-40B4-BE49-F238E27FC236}">
                <a16:creationId xmlns:a16="http://schemas.microsoft.com/office/drawing/2014/main" id="{955B1CB5-C18E-A4ED-C88B-D7BFFA06797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4054" t="9064" r="32164" b="8933"/>
          <a:stretch/>
        </p:blipFill>
        <p:spPr bwMode="auto">
          <a:xfrm>
            <a:off x="4511997" y="86136"/>
            <a:ext cx="815653" cy="19799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el 10">
            <a:extLst>
              <a:ext uri="{FF2B5EF4-FFF2-40B4-BE49-F238E27FC236}">
                <a16:creationId xmlns:a16="http://schemas.microsoft.com/office/drawing/2014/main" id="{55763E66-FD93-4556-767C-8027CE467E9E}"/>
              </a:ext>
            </a:extLst>
          </p:cNvPr>
          <p:cNvGraphicFramePr>
            <a:graphicFrameLocks noGrp="1"/>
          </p:cNvGraphicFramePr>
          <p:nvPr>
            <p:extLst>
              <p:ext uri="{D42A27DB-BD31-4B8C-83A1-F6EECF244321}">
                <p14:modId xmlns:p14="http://schemas.microsoft.com/office/powerpoint/2010/main" val="516333702"/>
              </p:ext>
            </p:extLst>
          </p:nvPr>
        </p:nvGraphicFramePr>
        <p:xfrm>
          <a:off x="222886" y="4786513"/>
          <a:ext cx="4812030" cy="2050113"/>
        </p:xfrm>
        <a:graphic>
          <a:graphicData uri="http://schemas.openxmlformats.org/drawingml/2006/table">
            <a:tbl>
              <a:tblPr firstRow="1" firstCol="1" bandRow="1">
                <a:tableStyleId>{2A488322-F2BA-4B5B-9748-0D474271808F}</a:tableStyleId>
              </a:tblPr>
              <a:tblGrid>
                <a:gridCol w="4812030">
                  <a:extLst>
                    <a:ext uri="{9D8B030D-6E8A-4147-A177-3AD203B41FA5}">
                      <a16:colId xmlns:a16="http://schemas.microsoft.com/office/drawing/2014/main" val="103546908"/>
                    </a:ext>
                  </a:extLst>
                </a:gridCol>
              </a:tblGrid>
              <a:tr h="166203">
                <a:tc>
                  <a:txBody>
                    <a:bodyPr/>
                    <a:lstStyle/>
                    <a:p>
                      <a:r>
                        <a:rPr lang="nl-NL" sz="1000" kern="100" dirty="0">
                          <a:effectLst/>
                        </a:rPr>
                        <a:t>De EHBO post is bij de speaker</a:t>
                      </a:r>
                      <a:endParaRPr lang="nl-NL" sz="1200" kern="100" dirty="0">
                        <a:effectLst/>
                        <a:latin typeface="Liberation Serif"/>
                        <a:ea typeface="SimSun" panose="02010600030101010101" pitchFamily="2" charset="-122"/>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2479125087"/>
                  </a:ext>
                </a:extLst>
              </a:tr>
              <a:tr h="177661">
                <a:tc>
                  <a:txBody>
                    <a:bodyPr/>
                    <a:lstStyle/>
                    <a:p>
                      <a:r>
                        <a:rPr lang="nl-NL" sz="1000" kern="100" dirty="0">
                          <a:effectLst/>
                        </a:rPr>
                        <a:t>Optreden Zeeuwse Muzikanten op terras voor het clubgebouw.</a:t>
                      </a:r>
                      <a:endParaRPr lang="nl-NL" sz="1200" kern="100" dirty="0">
                        <a:effectLst/>
                        <a:latin typeface="Liberation Serif"/>
                        <a:ea typeface="SimSun" panose="02010600030101010101" pitchFamily="2"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4425054"/>
                  </a:ext>
                </a:extLst>
              </a:tr>
              <a:tr h="177661">
                <a:tc>
                  <a:txBody>
                    <a:bodyPr/>
                    <a:lstStyle/>
                    <a:p>
                      <a:r>
                        <a:rPr lang="nl-NL" sz="1000" kern="100" dirty="0">
                          <a:effectLst/>
                          <a:latin typeface="Liberation Serif"/>
                          <a:ea typeface="SimSun" panose="02010600030101010101" pitchFamily="2" charset="-122"/>
                          <a:cs typeface="Arial" panose="020B0604020202020204" pitchFamily="34" charset="0"/>
                        </a:rPr>
                        <a:t>Er wordt gespeeld volgens de regels die normaal bij G voetbal gelden </a:t>
                      </a:r>
                      <a:endParaRPr lang="nl-NL" sz="1200" kern="100" dirty="0">
                        <a:effectLst/>
                        <a:latin typeface="Liberation Serif"/>
                        <a:ea typeface="SimSun" panose="02010600030101010101" pitchFamily="2"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9033247"/>
                  </a:ext>
                </a:extLst>
              </a:tr>
              <a:tr h="172647">
                <a:tc>
                  <a:txBody>
                    <a:bodyPr/>
                    <a:lstStyle/>
                    <a:p>
                      <a:r>
                        <a:rPr lang="nl-NL" sz="1000" kern="100" dirty="0">
                          <a:effectLst/>
                        </a:rPr>
                        <a:t>We zouden het fijn vinden als u +/- 45 minuten van te voren aanwezig bent.</a:t>
                      </a:r>
                      <a:endParaRPr lang="nl-NL" sz="1200" kern="100" dirty="0">
                        <a:effectLst/>
                        <a:latin typeface="Liberation Serif"/>
                        <a:ea typeface="SimSun" panose="02010600030101010101" pitchFamily="2"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2605110"/>
                  </a:ext>
                </a:extLst>
              </a:tr>
              <a:tr h="532981">
                <a:tc>
                  <a:txBody>
                    <a:bodyPr/>
                    <a:lstStyle/>
                    <a:p>
                      <a:r>
                        <a:rPr lang="nl-NL" sz="1000" kern="100" dirty="0">
                          <a:effectLst/>
                        </a:rPr>
                        <a:t>Bij aankomst: Lunchpakketje met broodje ham en broodje kaas</a:t>
                      </a:r>
                      <a:endParaRPr lang="nl-NL" sz="1200" kern="100" dirty="0">
                        <a:effectLst/>
                      </a:endParaRPr>
                    </a:p>
                    <a:p>
                      <a:r>
                        <a:rPr lang="nl-NL" sz="1000" kern="100" dirty="0">
                          <a:effectLst/>
                        </a:rPr>
                        <a:t>Na afloop: frietje met+ mossels of snack</a:t>
                      </a:r>
                      <a:endParaRPr lang="nl-NL" sz="1200" kern="100" dirty="0">
                        <a:effectLst/>
                      </a:endParaRPr>
                    </a:p>
                    <a:p>
                      <a:r>
                        <a:rPr lang="nl-NL" sz="1000" kern="100" dirty="0">
                          <a:effectLst/>
                        </a:rPr>
                        <a:t>Tussendoor: flesje of blikje frisdrank</a:t>
                      </a:r>
                      <a:endParaRPr lang="nl-NL" sz="1200" kern="100" dirty="0">
                        <a:effectLst/>
                        <a:latin typeface="Liberation Serif"/>
                        <a:ea typeface="SimSun" panose="02010600030101010101" pitchFamily="2"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2693414"/>
                  </a:ext>
                </a:extLst>
              </a:tr>
              <a:tr h="793105">
                <a:tc>
                  <a:txBody>
                    <a:bodyPr/>
                    <a:lstStyle/>
                    <a:p>
                      <a:r>
                        <a:rPr lang="nl-NL" sz="1000" kern="100" dirty="0">
                          <a:effectLst/>
                        </a:rPr>
                        <a:t>Voor elk team is er een beker of standaard</a:t>
                      </a:r>
                      <a:endParaRPr lang="nl-NL" sz="1200" kern="100" dirty="0">
                        <a:effectLst/>
                      </a:endParaRPr>
                    </a:p>
                    <a:p>
                      <a:r>
                        <a:rPr lang="nl-NL" sz="1000" kern="100" dirty="0">
                          <a:effectLst/>
                        </a:rPr>
                        <a:t>Voor de </a:t>
                      </a:r>
                      <a:r>
                        <a:rPr lang="nl-NL" sz="1000" kern="100" dirty="0" err="1">
                          <a:effectLst/>
                        </a:rPr>
                        <a:t>nrs</a:t>
                      </a:r>
                      <a:r>
                        <a:rPr lang="nl-NL" sz="1000" kern="100" dirty="0">
                          <a:effectLst/>
                        </a:rPr>
                        <a:t> 1 t/m 3 van de penalty wedstrijd is er een beker of standaard.</a:t>
                      </a:r>
                      <a:endParaRPr lang="nl-NL" sz="1200" kern="100" dirty="0">
                        <a:effectLst/>
                      </a:endParaRPr>
                    </a:p>
                    <a:p>
                      <a:r>
                        <a:rPr lang="nl-NL" sz="1000" kern="100" dirty="0">
                          <a:effectLst/>
                        </a:rPr>
                        <a:t>Voor elke voetbal deelnemer is er een herinneringsmedaille.</a:t>
                      </a:r>
                      <a:endParaRPr lang="nl-NL" sz="1200" kern="100" dirty="0">
                        <a:effectLst/>
                      </a:endParaRPr>
                    </a:p>
                    <a:p>
                      <a:r>
                        <a:rPr lang="nl-NL" sz="1200" kern="100" dirty="0">
                          <a:effectLst/>
                          <a:latin typeface="Liberation Serif"/>
                          <a:ea typeface="SimSun" panose="02010600030101010101" pitchFamily="2" charset="-122"/>
                          <a:cs typeface="Arial" panose="020B0604020202020204" pitchFamily="34" charset="0"/>
                        </a:rPr>
                        <a:t>Enkele weken voor 16 september krijgt u via de mail het BSC G toernooi boekje met alle regels en afspraken.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3207754"/>
                  </a:ext>
                </a:extLst>
              </a:tr>
            </a:tbl>
          </a:graphicData>
        </a:graphic>
      </p:graphicFrame>
    </p:spTree>
    <p:extLst>
      <p:ext uri="{BB962C8B-B14F-4D97-AF65-F5344CB8AC3E}">
        <p14:creationId xmlns:p14="http://schemas.microsoft.com/office/powerpoint/2010/main" val="3326234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A4AE2D2C-7AF4-568B-9B86-FAEE9E08ED16}"/>
              </a:ext>
            </a:extLst>
          </p:cNvPr>
          <p:cNvPicPr>
            <a:picLocks noChangeAspect="1"/>
          </p:cNvPicPr>
          <p:nvPr/>
        </p:nvPicPr>
        <p:blipFill>
          <a:blip r:embed="rId2"/>
          <a:stretch>
            <a:fillRect/>
          </a:stretch>
        </p:blipFill>
        <p:spPr>
          <a:xfrm>
            <a:off x="3432992" y="3570632"/>
            <a:ext cx="1834801" cy="1011428"/>
          </a:xfrm>
          <a:prstGeom prst="rect">
            <a:avLst/>
          </a:prstGeom>
        </p:spPr>
      </p:pic>
      <p:pic>
        <p:nvPicPr>
          <p:cNvPr id="1026" name="Picture 2" descr="| Arnemuiden - Sprankelende tradities">
            <a:extLst>
              <a:ext uri="{FF2B5EF4-FFF2-40B4-BE49-F238E27FC236}">
                <a16:creationId xmlns:a16="http://schemas.microsoft.com/office/drawing/2014/main" id="{BFADBDC7-89BB-4581-49C7-988F2D3B9C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21" y="409159"/>
            <a:ext cx="2205371" cy="130317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ogo van Century Aluminum Vlissingen">
            <a:extLst>
              <a:ext uri="{FF2B5EF4-FFF2-40B4-BE49-F238E27FC236}">
                <a16:creationId xmlns:a16="http://schemas.microsoft.com/office/drawing/2014/main" id="{3D55BA40-67C0-4D48-99C0-9936B369E32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5870" b="35203"/>
          <a:stretch/>
        </p:blipFill>
        <p:spPr bwMode="auto">
          <a:xfrm>
            <a:off x="337301" y="3237756"/>
            <a:ext cx="2698380" cy="780551"/>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3962" y="3422"/>
            <a:ext cx="5323688" cy="400110"/>
          </a:xfrm>
          <a:prstGeom prst="rect">
            <a:avLst/>
          </a:prstGeom>
          <a:solidFill>
            <a:schemeClr val="accent6">
              <a:lumMod val="50000"/>
            </a:schemeClr>
          </a:solidFill>
        </p:spPr>
        <p:txBody>
          <a:bodyPr wrap="square" rtlCol="0">
            <a:spAutoFit/>
          </a:bodyPr>
          <a:lstStyle/>
          <a:p>
            <a:pPr algn="ctr"/>
            <a:r>
              <a:rPr lang="nl-NL" sz="2000" b="1" dirty="0">
                <a:solidFill>
                  <a:schemeClr val="bg1"/>
                </a:solidFill>
                <a:latin typeface="Times New Roman" panose="02020603050405020304" pitchFamily="18" charset="0"/>
                <a:cs typeface="Times New Roman" panose="02020603050405020304" pitchFamily="18" charset="0"/>
              </a:rPr>
              <a:t>Sponsoren</a:t>
            </a:r>
          </a:p>
        </p:txBody>
      </p:sp>
      <p:pic>
        <p:nvPicPr>
          <p:cNvPr id="5" name="Afbeelding 4">
            <a:extLst>
              <a:ext uri="{FF2B5EF4-FFF2-40B4-BE49-F238E27FC236}">
                <a16:creationId xmlns:a16="http://schemas.microsoft.com/office/drawing/2014/main" id="{6444EAF6-D198-4799-89DB-C0D83B786A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0263" y="2869547"/>
            <a:ext cx="1433416" cy="914124"/>
          </a:xfrm>
          <a:prstGeom prst="rect">
            <a:avLst/>
          </a:prstGeom>
        </p:spPr>
      </p:pic>
      <p:pic>
        <p:nvPicPr>
          <p:cNvPr id="29" name="Afbeelding 28">
            <a:extLst>
              <a:ext uri="{FF2B5EF4-FFF2-40B4-BE49-F238E27FC236}">
                <a16:creationId xmlns:a16="http://schemas.microsoft.com/office/drawing/2014/main" id="{929F1134-FEBE-4B8D-8E99-3B1B15F2F8D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75942" y="1562650"/>
            <a:ext cx="1492349" cy="605006"/>
          </a:xfrm>
          <a:prstGeom prst="rect">
            <a:avLst/>
          </a:prstGeom>
        </p:spPr>
      </p:pic>
      <p:pic>
        <p:nvPicPr>
          <p:cNvPr id="34" name="Afbeelding 33">
            <a:extLst>
              <a:ext uri="{FF2B5EF4-FFF2-40B4-BE49-F238E27FC236}">
                <a16:creationId xmlns:a16="http://schemas.microsoft.com/office/drawing/2014/main" id="{374A99DD-C765-4F95-9AD7-37432FA43B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09069" y="2409337"/>
            <a:ext cx="1626094" cy="269919"/>
          </a:xfrm>
          <a:prstGeom prst="rect">
            <a:avLst/>
          </a:prstGeom>
        </p:spPr>
      </p:pic>
      <p:pic>
        <p:nvPicPr>
          <p:cNvPr id="36" name="Afbeelding 35">
            <a:extLst>
              <a:ext uri="{FF2B5EF4-FFF2-40B4-BE49-F238E27FC236}">
                <a16:creationId xmlns:a16="http://schemas.microsoft.com/office/drawing/2014/main" id="{AD953139-4F40-4B98-9E81-023DA6A799B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26093" y="4600557"/>
            <a:ext cx="2994651" cy="665163"/>
          </a:xfrm>
          <a:prstGeom prst="rect">
            <a:avLst/>
          </a:prstGeom>
        </p:spPr>
      </p:pic>
      <p:pic>
        <p:nvPicPr>
          <p:cNvPr id="41" name="Afbeelding 40">
            <a:extLst>
              <a:ext uri="{FF2B5EF4-FFF2-40B4-BE49-F238E27FC236}">
                <a16:creationId xmlns:a16="http://schemas.microsoft.com/office/drawing/2014/main" id="{79E20E4E-42E0-4B0A-BF85-4A99B0A1123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721" y="6212120"/>
            <a:ext cx="2900279" cy="682786"/>
          </a:xfrm>
          <a:prstGeom prst="rect">
            <a:avLst/>
          </a:prstGeom>
        </p:spPr>
      </p:pic>
      <p:grpSp>
        <p:nvGrpSpPr>
          <p:cNvPr id="22" name="Groep 21">
            <a:extLst>
              <a:ext uri="{FF2B5EF4-FFF2-40B4-BE49-F238E27FC236}">
                <a16:creationId xmlns:a16="http://schemas.microsoft.com/office/drawing/2014/main" id="{49670D27-FB0D-18C7-57B2-1FAA01CF78E6}"/>
              </a:ext>
            </a:extLst>
          </p:cNvPr>
          <p:cNvGrpSpPr/>
          <p:nvPr/>
        </p:nvGrpSpPr>
        <p:grpSpPr>
          <a:xfrm>
            <a:off x="2375524" y="368503"/>
            <a:ext cx="1029191" cy="1120021"/>
            <a:chOff x="2450908" y="520333"/>
            <a:chExt cx="1029191" cy="1120021"/>
          </a:xfrm>
        </p:grpSpPr>
        <p:sp>
          <p:nvSpPr>
            <p:cNvPr id="45" name="Rechthoek 44">
              <a:extLst>
                <a:ext uri="{FF2B5EF4-FFF2-40B4-BE49-F238E27FC236}">
                  <a16:creationId xmlns:a16="http://schemas.microsoft.com/office/drawing/2014/main" id="{C8497FDD-E40F-4B2F-9B00-687A7A605738}"/>
                </a:ext>
              </a:extLst>
            </p:cNvPr>
            <p:cNvSpPr/>
            <p:nvPr/>
          </p:nvSpPr>
          <p:spPr>
            <a:xfrm>
              <a:off x="2597559" y="520333"/>
              <a:ext cx="671979" cy="923330"/>
            </a:xfrm>
            <a:prstGeom prst="rect">
              <a:avLst/>
            </a:prstGeom>
            <a:noFill/>
          </p:spPr>
          <p:txBody>
            <a:bodyPr wrap="none" lIns="91440" tIns="45720" rIns="91440" bIns="45720">
              <a:spAutoFit/>
            </a:bodyPr>
            <a:lstStyle/>
            <a:p>
              <a:pPr algn="ctr"/>
              <a:r>
                <a:rPr lang="nl-NL" sz="5400" b="1" dirty="0">
                  <a:ln w="6600">
                    <a:solidFill>
                      <a:schemeClr val="accent2"/>
                    </a:solidFill>
                    <a:prstDash val="solid"/>
                  </a:ln>
                  <a:solidFill>
                    <a:srgbClr val="FFFFFF"/>
                  </a:solidFill>
                  <a:effectLst>
                    <a:outerShdw dist="38100" dir="2700000" algn="tl" rotWithShape="0">
                      <a:schemeClr val="accent2"/>
                    </a:outerShdw>
                  </a:effectLst>
                </a:rPr>
                <a:t>&amp;</a:t>
              </a:r>
              <a:endParaRPr lang="nl-NL"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3" name="Rechthoek 42">
              <a:extLst>
                <a:ext uri="{FF2B5EF4-FFF2-40B4-BE49-F238E27FC236}">
                  <a16:creationId xmlns:a16="http://schemas.microsoft.com/office/drawing/2014/main" id="{BBF4B203-51DA-43EF-ACDC-4B60E513A777}"/>
                </a:ext>
              </a:extLst>
            </p:cNvPr>
            <p:cNvSpPr/>
            <p:nvPr/>
          </p:nvSpPr>
          <p:spPr>
            <a:xfrm>
              <a:off x="2450908" y="717024"/>
              <a:ext cx="1029191" cy="923330"/>
            </a:xfrm>
            <a:prstGeom prst="rect">
              <a:avLst/>
            </a:prstGeom>
            <a:noFill/>
          </p:spPr>
          <p:txBody>
            <a:bodyPr wrap="none" lIns="91440" tIns="45720" rIns="91440" bIns="45720">
              <a:spAutoFit/>
            </a:bodyPr>
            <a:lstStyle/>
            <a:p>
              <a:pPr algn="ctr"/>
              <a:r>
                <a:rPr lang="nl-NL" b="1" cap="none" spc="0" dirty="0">
                  <a:ln w="6600">
                    <a:solidFill>
                      <a:schemeClr val="accent2"/>
                    </a:solidFill>
                    <a:prstDash val="solid"/>
                  </a:ln>
                  <a:solidFill>
                    <a:srgbClr val="FFFFFF"/>
                  </a:solidFill>
                  <a:effectLst>
                    <a:outerShdw dist="38100" dir="2700000" algn="tl" rotWithShape="0">
                      <a:schemeClr val="accent2"/>
                    </a:outerShdw>
                  </a:effectLst>
                </a:rPr>
                <a:t>Johan</a:t>
              </a:r>
            </a:p>
            <a:p>
              <a:pPr algn="ctr"/>
              <a:br>
                <a:rPr lang="nl-NL" b="1" cap="none" spc="0" dirty="0">
                  <a:ln w="6600">
                    <a:solidFill>
                      <a:schemeClr val="accent2"/>
                    </a:solidFill>
                    <a:prstDash val="solid"/>
                  </a:ln>
                  <a:solidFill>
                    <a:srgbClr val="FFFFFF"/>
                  </a:solidFill>
                  <a:effectLst>
                    <a:outerShdw dist="38100" dir="2700000" algn="tl" rotWithShape="0">
                      <a:schemeClr val="accent2"/>
                    </a:outerShdw>
                  </a:effectLst>
                </a:rPr>
              </a:br>
              <a:r>
                <a:rPr lang="nl-NL" b="1" cap="none" spc="0" dirty="0">
                  <a:ln w="6600">
                    <a:solidFill>
                      <a:schemeClr val="accent2"/>
                    </a:solidFill>
                    <a:prstDash val="solid"/>
                  </a:ln>
                  <a:solidFill>
                    <a:srgbClr val="FFFFFF"/>
                  </a:solidFill>
                  <a:effectLst>
                    <a:outerShdw dist="38100" dir="2700000" algn="tl" rotWithShape="0">
                      <a:schemeClr val="accent2"/>
                    </a:outerShdw>
                  </a:effectLst>
                </a:rPr>
                <a:t>Eleonora</a:t>
              </a:r>
            </a:p>
          </p:txBody>
        </p:sp>
      </p:grpSp>
      <p:pic>
        <p:nvPicPr>
          <p:cNvPr id="49" name="Afbeelding 48">
            <a:extLst>
              <a:ext uri="{FF2B5EF4-FFF2-40B4-BE49-F238E27FC236}">
                <a16:creationId xmlns:a16="http://schemas.microsoft.com/office/drawing/2014/main" id="{A71196A1-1E0D-4AE2-91A8-C18F0C7E34B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89844" y="5302714"/>
            <a:ext cx="1586604" cy="883087"/>
          </a:xfrm>
          <a:prstGeom prst="rect">
            <a:avLst/>
          </a:prstGeom>
        </p:spPr>
      </p:pic>
      <p:pic>
        <p:nvPicPr>
          <p:cNvPr id="57" name="Afbeelding 56">
            <a:extLst>
              <a:ext uri="{FF2B5EF4-FFF2-40B4-BE49-F238E27FC236}">
                <a16:creationId xmlns:a16="http://schemas.microsoft.com/office/drawing/2014/main" id="{729ABFAC-D15D-4F8A-A132-F9B6A59BD3B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230" y="5571777"/>
            <a:ext cx="1664892" cy="640343"/>
          </a:xfrm>
          <a:prstGeom prst="rect">
            <a:avLst/>
          </a:prstGeom>
        </p:spPr>
      </p:pic>
      <p:pic>
        <p:nvPicPr>
          <p:cNvPr id="64" name="Afbeelding 63">
            <a:extLst>
              <a:ext uri="{FF2B5EF4-FFF2-40B4-BE49-F238E27FC236}">
                <a16:creationId xmlns:a16="http://schemas.microsoft.com/office/drawing/2014/main" id="{E85A2607-8540-49A8-B258-F6409F0DFF0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94486" y="6236957"/>
            <a:ext cx="1455261" cy="664359"/>
          </a:xfrm>
          <a:prstGeom prst="rect">
            <a:avLst/>
          </a:prstGeom>
        </p:spPr>
      </p:pic>
      <p:pic>
        <p:nvPicPr>
          <p:cNvPr id="2050" name="Picture 2" descr="Afbeeldingsresultaat voor covra logo">
            <a:extLst>
              <a:ext uri="{FF2B5EF4-FFF2-40B4-BE49-F238E27FC236}">
                <a16:creationId xmlns:a16="http://schemas.microsoft.com/office/drawing/2014/main" id="{4AB797EF-CAC8-4F5C-AE37-1FF0A2A94C6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73587" y="1544555"/>
            <a:ext cx="970153" cy="126896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Gerelateerde afbeelding">
            <a:extLst>
              <a:ext uri="{FF2B5EF4-FFF2-40B4-BE49-F238E27FC236}">
                <a16:creationId xmlns:a16="http://schemas.microsoft.com/office/drawing/2014/main" id="{D78A1F2D-56DF-4ED3-8FB6-C786F442ED06}"/>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58695" b="19670"/>
          <a:stretch/>
        </p:blipFill>
        <p:spPr bwMode="auto">
          <a:xfrm>
            <a:off x="3507901" y="432553"/>
            <a:ext cx="1628431" cy="1055971"/>
          </a:xfrm>
          <a:prstGeom prst="rect">
            <a:avLst/>
          </a:prstGeom>
          <a:noFill/>
          <a:extLst>
            <a:ext uri="{909E8E84-426E-40DD-AFC4-6F175D3DCCD1}">
              <a14:hiddenFill xmlns:a14="http://schemas.microsoft.com/office/drawing/2010/main">
                <a:solidFill>
                  <a:srgbClr val="FFFFFF"/>
                </a:solidFill>
              </a14:hiddenFill>
            </a:ext>
          </a:extLst>
        </p:spPr>
      </p:pic>
      <p:sp>
        <p:nvSpPr>
          <p:cNvPr id="38" name="Rechthoek 37">
            <a:extLst>
              <a:ext uri="{FF2B5EF4-FFF2-40B4-BE49-F238E27FC236}">
                <a16:creationId xmlns:a16="http://schemas.microsoft.com/office/drawing/2014/main" id="{C4FE3390-CACB-4950-B516-495C1FE0FEF9}"/>
              </a:ext>
            </a:extLst>
          </p:cNvPr>
          <p:cNvSpPr/>
          <p:nvPr/>
        </p:nvSpPr>
        <p:spPr>
          <a:xfrm>
            <a:off x="-5205" y="6931900"/>
            <a:ext cx="5332855" cy="627775"/>
          </a:xfrm>
          <a:prstGeom prst="rect">
            <a:avLst/>
          </a:prstGeom>
          <a:solidFill>
            <a:schemeClr val="accent6">
              <a:lumMod val="50000"/>
            </a:schemeClr>
          </a:solidFill>
        </p:spPr>
        <p:txBody>
          <a:bodyPr wrap="square">
            <a:noAutofit/>
          </a:bodyPr>
          <a:lstStyle/>
          <a:p>
            <a:r>
              <a:rPr lang="nl-NL"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Volg ons op Facebook, Instagram, </a:t>
            </a:r>
          </a:p>
          <a:p>
            <a:r>
              <a:rPr lang="nl-NL"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Twitter of op www.svnieuwdorp.nl</a:t>
            </a:r>
            <a:endParaRPr lang="nl-NL" dirty="0">
              <a:solidFill>
                <a:schemeClr val="bg1"/>
              </a:solidFill>
              <a:latin typeface="Times New Roman" panose="02020603050405020304" pitchFamily="18" charset="0"/>
              <a:cs typeface="Times New Roman" panose="02020603050405020304" pitchFamily="18" charset="0"/>
            </a:endParaRPr>
          </a:p>
        </p:txBody>
      </p:sp>
      <p:pic>
        <p:nvPicPr>
          <p:cNvPr id="39" name="Afbeelding 38" descr="Afbeelding met object, tekening&#10;&#10;Automatisch gegenereerde beschrijving">
            <a:extLst>
              <a:ext uri="{FF2B5EF4-FFF2-40B4-BE49-F238E27FC236}">
                <a16:creationId xmlns:a16="http://schemas.microsoft.com/office/drawing/2014/main" id="{FEF3F64A-1717-4A6B-8989-DF6E9A6532C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82171" y="6978180"/>
            <a:ext cx="549601" cy="478341"/>
          </a:xfrm>
          <a:prstGeom prst="rect">
            <a:avLst/>
          </a:prstGeom>
        </p:spPr>
      </p:pic>
      <p:pic>
        <p:nvPicPr>
          <p:cNvPr id="40" name="Afbeelding 39" descr="Afbeelding met licht, teken, tekening&#10;&#10;Automatisch gegenereerde beschrijving">
            <a:extLst>
              <a:ext uri="{FF2B5EF4-FFF2-40B4-BE49-F238E27FC236}">
                <a16:creationId xmlns:a16="http://schemas.microsoft.com/office/drawing/2014/main" id="{BDAB68EB-DE8A-4439-BE62-66F793A7D6C5}"/>
              </a:ext>
            </a:extLst>
          </p:cNvPr>
          <p:cNvPicPr>
            <a:picLocks noChangeAspect="1"/>
          </p:cNvPicPr>
          <p:nvPr/>
        </p:nvPicPr>
        <p:blipFill rotWithShape="1">
          <a:blip r:embed="rId16">
            <a:extLst>
              <a:ext uri="{28A0092B-C50C-407E-A947-70E740481C1C}">
                <a14:useLocalDpi xmlns:a14="http://schemas.microsoft.com/office/drawing/2010/main" val="0"/>
              </a:ext>
            </a:extLst>
          </a:blip>
          <a:srcRect b="32432"/>
          <a:stretch/>
        </p:blipFill>
        <p:spPr>
          <a:xfrm>
            <a:off x="4156342" y="7034213"/>
            <a:ext cx="549601" cy="360000"/>
          </a:xfrm>
          <a:prstGeom prst="rect">
            <a:avLst/>
          </a:prstGeom>
        </p:spPr>
      </p:pic>
      <p:pic>
        <p:nvPicPr>
          <p:cNvPr id="42" name="Afbeelding 41">
            <a:extLst>
              <a:ext uri="{FF2B5EF4-FFF2-40B4-BE49-F238E27FC236}">
                <a16:creationId xmlns:a16="http://schemas.microsoft.com/office/drawing/2014/main" id="{C96207EC-7498-463F-A8AE-BCC4265D219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779565" y="7021667"/>
            <a:ext cx="360000" cy="360000"/>
          </a:xfrm>
          <a:prstGeom prst="rect">
            <a:avLst/>
          </a:prstGeom>
        </p:spPr>
      </p:pic>
      <p:pic>
        <p:nvPicPr>
          <p:cNvPr id="6" name="Afbeelding 5">
            <a:extLst>
              <a:ext uri="{FF2B5EF4-FFF2-40B4-BE49-F238E27FC236}">
                <a16:creationId xmlns:a16="http://schemas.microsoft.com/office/drawing/2014/main" id="{4FB81DE5-00E1-E9A7-0A94-1E97B6D7E5BE}"/>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9479" y="1311448"/>
            <a:ext cx="2234881" cy="1170971"/>
          </a:xfrm>
          <a:prstGeom prst="rect">
            <a:avLst/>
          </a:prstGeom>
        </p:spPr>
      </p:pic>
      <p:pic>
        <p:nvPicPr>
          <p:cNvPr id="1032" name="Picture 8" descr="Rijkse Accountants &amp; Adviseurs - Excelsior Rotterdam">
            <a:extLst>
              <a:ext uri="{FF2B5EF4-FFF2-40B4-BE49-F238E27FC236}">
                <a16:creationId xmlns:a16="http://schemas.microsoft.com/office/drawing/2014/main" id="{ECBCDD2F-0D70-DB13-C3C1-8C0301D3AD2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56316" y="3705420"/>
            <a:ext cx="1366620" cy="8965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immerfabriek De Mol">
            <a:extLst>
              <a:ext uri="{FF2B5EF4-FFF2-40B4-BE49-F238E27FC236}">
                <a16:creationId xmlns:a16="http://schemas.microsoft.com/office/drawing/2014/main" id="{C035DF0F-D7C6-4C65-B2FF-79D29FDD8D9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6580" y="2633018"/>
            <a:ext cx="2408020" cy="519489"/>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25CD70F1-98A3-3251-716D-482655FDD21F}"/>
              </a:ext>
            </a:extLst>
          </p:cNvPr>
          <p:cNvPicPr>
            <a:picLocks noChangeAspect="1"/>
          </p:cNvPicPr>
          <p:nvPr/>
        </p:nvPicPr>
        <p:blipFill>
          <a:blip r:embed="rId21"/>
          <a:stretch>
            <a:fillRect/>
          </a:stretch>
        </p:blipFill>
        <p:spPr>
          <a:xfrm>
            <a:off x="106580" y="4625879"/>
            <a:ext cx="1879729" cy="834099"/>
          </a:xfrm>
          <a:prstGeom prst="rect">
            <a:avLst/>
          </a:prstGeom>
        </p:spPr>
      </p:pic>
      <p:pic>
        <p:nvPicPr>
          <p:cNvPr id="9" name="Picture 2" descr="Bons - Locatie - Verenigingsgebouw 'Ammekore'">
            <a:extLst>
              <a:ext uri="{FF2B5EF4-FFF2-40B4-BE49-F238E27FC236}">
                <a16:creationId xmlns:a16="http://schemas.microsoft.com/office/drawing/2014/main" id="{B024412C-6A7C-454C-20EB-60EFBBC4623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55302" y="5296304"/>
            <a:ext cx="1367308" cy="909773"/>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F0D42A7A-7387-A0E1-946F-7F94498DFCFF}"/>
              </a:ext>
            </a:extLst>
          </p:cNvPr>
          <p:cNvSpPr txBox="1"/>
          <p:nvPr/>
        </p:nvSpPr>
        <p:spPr>
          <a:xfrm>
            <a:off x="2044920" y="5843823"/>
            <a:ext cx="1388072" cy="338554"/>
          </a:xfrm>
          <a:prstGeom prst="rect">
            <a:avLst/>
          </a:prstGeom>
          <a:noFill/>
          <a:ln>
            <a:noFill/>
          </a:ln>
        </p:spPr>
        <p:txBody>
          <a:bodyPr wrap="none" rtlCol="0">
            <a:spAutoFit/>
          </a:bodyPr>
          <a:lstStyle/>
          <a:p>
            <a:r>
              <a:rPr lang="nl-NL" sz="1600" dirty="0" err="1">
                <a:ln>
                  <a:solidFill>
                    <a:sysClr val="windowText" lastClr="000000"/>
                  </a:solidFill>
                </a:ln>
                <a:solidFill>
                  <a:srgbClr val="FFFF00"/>
                </a:solidFill>
                <a:latin typeface="Arial Black" panose="020B0A04020102020204" pitchFamily="34" charset="0"/>
              </a:rPr>
              <a:t>Ammekore</a:t>
            </a:r>
            <a:endParaRPr lang="nl-NL" sz="1600" dirty="0">
              <a:ln>
                <a:solidFill>
                  <a:sysClr val="windowText" lastClr="000000"/>
                </a:solidFill>
              </a:ln>
              <a:solidFill>
                <a:srgbClr val="FFFF00"/>
              </a:solidFill>
              <a:latin typeface="Arial Black" panose="020B0A04020102020204" pitchFamily="34" charset="0"/>
            </a:endParaRPr>
          </a:p>
        </p:txBody>
      </p:sp>
    </p:spTree>
    <p:extLst>
      <p:ext uri="{BB962C8B-B14F-4D97-AF65-F5344CB8AC3E}">
        <p14:creationId xmlns:p14="http://schemas.microsoft.com/office/powerpoint/2010/main" val="291895302"/>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6171</TotalTime>
  <Words>1890</Words>
  <Application>Microsoft Office PowerPoint</Application>
  <PresentationFormat>Aangepast</PresentationFormat>
  <Paragraphs>380</Paragraphs>
  <Slides>12</Slides>
  <Notes>3</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12</vt:i4>
      </vt:variant>
    </vt:vector>
  </HeadingPairs>
  <TitlesOfParts>
    <vt:vector size="20" baseType="lpstr">
      <vt:lpstr>Arial</vt:lpstr>
      <vt:lpstr>Arial Black</vt:lpstr>
      <vt:lpstr>Calibri</vt:lpstr>
      <vt:lpstr>Calibri Light</vt:lpstr>
      <vt:lpstr>Eras Bold ITC</vt:lpstr>
      <vt:lpstr>Liberation Serif</vt:lpstr>
      <vt:lpstr>Times New Roman</vt:lpstr>
      <vt:lpstr>Kantoorthema</vt:lpstr>
      <vt:lpstr>PowerPoint-presentatie</vt:lpstr>
      <vt:lpstr>PowerPoint-presentatie</vt:lpstr>
      <vt:lpstr>PowerPoint-presentatie</vt:lpstr>
      <vt:lpstr>PowerPoint-presentatie</vt:lpstr>
      <vt:lpstr>PowerPoint-presentatie</vt:lpstr>
      <vt:lpstr>PowerPoint-presentatie</vt:lpstr>
      <vt:lpstr>Hoofdsponsors  ZLM Verzekeringen ITN Groep Installatietechniek Fraanje BV Zwaluwen actie Gemeente Borsele Sloecentrale   Ster Plus Sponsors North Sea Port  Heineken  Ster Sponsors Zeeland Refinery De Zeeuwse Verzekeringen Damen Naval Shipyard Aannemingsbedrijf Hoondert Profile Tyrecenter Zeeland ZonXP VOPAK GEO Energie Otte Aannemersbedrijf Traas &amp; Ovaa Infra B.V. Marsaki BV Rinus Struik Yara Sluiskil BV TOS Port&amp; Logistics Delta Mossel BV Andre Wagenaar Fine Food Yerseke BV             Sponsors OVET Meeuwse Goes Pakketdienst Co de Vos Meulpolder Assurantiën Liftal hef- en hijstechniek Paree Elektro B.V. EPZ COVRA N.V. Aannemingsbedrijf Van Craenenbroeck Pedicuresalon Josette de Vos De Goede Verwachting CZAV De Ruyter Verhuur Century Aluminium De Rijke en van Meer Verzekeringen Solar2Enjoy AA Rijkse  Ad Fransse BV WEA Accountants en adviseurs Timmerfabriek DE MOL Johan en Leonora vd Klooster Lavoir  Driedijk  Facilitair 2023 McCain Otte Bouw Maros/Vleesbaas Reijnhout Elektro Ammekore SAGRO Weststrate BV Sligro Bloemencentrum Hoondert  Vergo Sport  </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Peter de Winter</dc:creator>
  <cp:lastModifiedBy>Peter de Vos</cp:lastModifiedBy>
  <cp:revision>289</cp:revision>
  <cp:lastPrinted>2018-07-04T17:30:45Z</cp:lastPrinted>
  <dcterms:created xsi:type="dcterms:W3CDTF">2017-06-19T21:30:10Z</dcterms:created>
  <dcterms:modified xsi:type="dcterms:W3CDTF">2023-08-07T19:42:21Z</dcterms:modified>
</cp:coreProperties>
</file>